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0" r:id="rId1"/>
  </p:sldMasterIdLst>
  <p:handoutMasterIdLst>
    <p:handoutMasterId r:id="rId35"/>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0BB0"/>
    <a:srgbClr val="2447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66" d="100"/>
          <a:sy n="66" d="100"/>
        </p:scale>
        <p:origin x="668" y="56"/>
      </p:cViewPr>
      <p:guideLst/>
    </p:cSldViewPr>
  </p:slideViewPr>
  <p:notesTextViewPr>
    <p:cViewPr>
      <p:scale>
        <a:sx n="1" d="1"/>
        <a:sy n="1" d="1"/>
      </p:scale>
      <p:origin x="0" y="0"/>
    </p:cViewPr>
  </p:notesTextViewPr>
  <p:notesViewPr>
    <p:cSldViewPr snapToGrid="0">
      <p:cViewPr varScale="1">
        <p:scale>
          <a:sx n="55" d="100"/>
          <a:sy n="55" d="100"/>
        </p:scale>
        <p:origin x="2986" y="5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ishna Krishna" userId="11e69dcf5ada2be7" providerId="LiveId" clId="{D7B3BDAF-FCB5-4C0C-8176-4AC368054503}"/>
    <pc:docChg chg="undo custSel addSld delSld modSld modMainMaster">
      <pc:chgData name="Krishna Krishna" userId="11e69dcf5ada2be7" providerId="LiveId" clId="{D7B3BDAF-FCB5-4C0C-8176-4AC368054503}" dt="2024-10-27T02:25:47.311" v="2581" actId="207"/>
      <pc:docMkLst>
        <pc:docMk/>
      </pc:docMkLst>
      <pc:sldChg chg="addSp modSp mod">
        <pc:chgData name="Krishna Krishna" userId="11e69dcf5ada2be7" providerId="LiveId" clId="{D7B3BDAF-FCB5-4C0C-8176-4AC368054503}" dt="2024-10-26T11:30:38.562" v="862" actId="1076"/>
        <pc:sldMkLst>
          <pc:docMk/>
          <pc:sldMk cId="2994444074" sldId="256"/>
        </pc:sldMkLst>
        <pc:spChg chg="mod">
          <ac:chgData name="Krishna Krishna" userId="11e69dcf5ada2be7" providerId="LiveId" clId="{D7B3BDAF-FCB5-4C0C-8176-4AC368054503}" dt="2024-10-26T11:30:18.018" v="856" actId="14100"/>
          <ac:spMkLst>
            <pc:docMk/>
            <pc:sldMk cId="2994444074" sldId="256"/>
            <ac:spMk id="2" creationId="{B1E83825-15AE-AB44-0B10-AA89D35DD22D}"/>
          </ac:spMkLst>
        </pc:spChg>
        <pc:spChg chg="mod">
          <ac:chgData name="Krishna Krishna" userId="11e69dcf5ada2be7" providerId="LiveId" clId="{D7B3BDAF-FCB5-4C0C-8176-4AC368054503}" dt="2024-10-26T11:26:06.732" v="840"/>
          <ac:spMkLst>
            <pc:docMk/>
            <pc:sldMk cId="2994444074" sldId="256"/>
            <ac:spMk id="3" creationId="{E06428A3-CA33-0C6E-62E6-8198AE17995D}"/>
          </ac:spMkLst>
        </pc:spChg>
        <pc:picChg chg="add mod">
          <ac:chgData name="Krishna Krishna" userId="11e69dcf5ada2be7" providerId="LiveId" clId="{D7B3BDAF-FCB5-4C0C-8176-4AC368054503}" dt="2024-10-26T11:30:38.562" v="862" actId="1076"/>
          <ac:picMkLst>
            <pc:docMk/>
            <pc:sldMk cId="2994444074" sldId="256"/>
            <ac:picMk id="5" creationId="{7EDAE863-0259-09A2-9093-9903E9339796}"/>
          </ac:picMkLst>
        </pc:picChg>
      </pc:sldChg>
      <pc:sldChg chg="addSp delSp modSp mod modClrScheme chgLayout">
        <pc:chgData name="Krishna Krishna" userId="11e69dcf5ada2be7" providerId="LiveId" clId="{D7B3BDAF-FCB5-4C0C-8176-4AC368054503}" dt="2024-10-27T02:25:47.311" v="2581" actId="207"/>
        <pc:sldMkLst>
          <pc:docMk/>
          <pc:sldMk cId="1566013546" sldId="257"/>
        </pc:sldMkLst>
        <pc:spChg chg="del mod">
          <ac:chgData name="Krishna Krishna" userId="11e69dcf5ada2be7" providerId="LiveId" clId="{D7B3BDAF-FCB5-4C0C-8176-4AC368054503}" dt="2024-10-26T16:23:43.646" v="1483" actId="478"/>
          <ac:spMkLst>
            <pc:docMk/>
            <pc:sldMk cId="1566013546" sldId="257"/>
            <ac:spMk id="2" creationId="{C6D00F04-754E-63B1-3C3A-2FE9B9C18D61}"/>
          </ac:spMkLst>
        </pc:spChg>
        <pc:spChg chg="mod ord">
          <ac:chgData name="Krishna Krishna" userId="11e69dcf5ada2be7" providerId="LiveId" clId="{D7B3BDAF-FCB5-4C0C-8176-4AC368054503}" dt="2024-10-27T02:25:47.311" v="2581" actId="207"/>
          <ac:spMkLst>
            <pc:docMk/>
            <pc:sldMk cId="1566013546" sldId="257"/>
            <ac:spMk id="3" creationId="{EF1CE036-57AA-B5F6-BBDA-2688E5D9B876}"/>
          </ac:spMkLst>
        </pc:spChg>
        <pc:spChg chg="add mod">
          <ac:chgData name="Krishna Krishna" userId="11e69dcf5ada2be7" providerId="LiveId" clId="{D7B3BDAF-FCB5-4C0C-8176-4AC368054503}" dt="2024-10-26T06:26:59.437" v="285" actId="767"/>
          <ac:spMkLst>
            <pc:docMk/>
            <pc:sldMk cId="1566013546" sldId="257"/>
            <ac:spMk id="4" creationId="{9EB4B2CB-4BC7-F043-1CCD-B731A352EA5E}"/>
          </ac:spMkLst>
        </pc:spChg>
        <pc:spChg chg="add mod">
          <ac:chgData name="Krishna Krishna" userId="11e69dcf5ada2be7" providerId="LiveId" clId="{D7B3BDAF-FCB5-4C0C-8176-4AC368054503}" dt="2024-10-26T06:27:00.431" v="286" actId="767"/>
          <ac:spMkLst>
            <pc:docMk/>
            <pc:sldMk cId="1566013546" sldId="257"/>
            <ac:spMk id="5" creationId="{6B7F7BA7-F5C3-10A6-A0F6-5268238E17B5}"/>
          </ac:spMkLst>
        </pc:spChg>
        <pc:spChg chg="add del mod">
          <ac:chgData name="Krishna Krishna" userId="11e69dcf5ada2be7" providerId="LiveId" clId="{D7B3BDAF-FCB5-4C0C-8176-4AC368054503}" dt="2024-10-26T16:25:20.330" v="1490" actId="700"/>
          <ac:spMkLst>
            <pc:docMk/>
            <pc:sldMk cId="1566013546" sldId="257"/>
            <ac:spMk id="5" creationId="{9106783C-B36B-921C-970F-9B22D921172F}"/>
          </ac:spMkLst>
        </pc:spChg>
        <pc:spChg chg="add mod">
          <ac:chgData name="Krishna Krishna" userId="11e69dcf5ada2be7" providerId="LiveId" clId="{D7B3BDAF-FCB5-4C0C-8176-4AC368054503}" dt="2024-10-26T06:27:04.176" v="288" actId="767"/>
          <ac:spMkLst>
            <pc:docMk/>
            <pc:sldMk cId="1566013546" sldId="257"/>
            <ac:spMk id="6" creationId="{D80A2EB5-E750-9242-14EC-09FF1826229E}"/>
          </ac:spMkLst>
        </pc:spChg>
      </pc:sldChg>
      <pc:sldChg chg="addSp modSp new mod modClrScheme chgLayout">
        <pc:chgData name="Krishna Krishna" userId="11e69dcf5ada2be7" providerId="LiveId" clId="{D7B3BDAF-FCB5-4C0C-8176-4AC368054503}" dt="2024-10-26T11:28:17.648" v="854" actId="12"/>
        <pc:sldMkLst>
          <pc:docMk/>
          <pc:sldMk cId="2725629965" sldId="258"/>
        </pc:sldMkLst>
        <pc:spChg chg="mod ord">
          <ac:chgData name="Krishna Krishna" userId="11e69dcf5ada2be7" providerId="LiveId" clId="{D7B3BDAF-FCB5-4C0C-8176-4AC368054503}" dt="2024-10-26T11:24:05.463" v="815" actId="1076"/>
          <ac:spMkLst>
            <pc:docMk/>
            <pc:sldMk cId="2725629965" sldId="258"/>
            <ac:spMk id="2" creationId="{6511CC47-F2F1-06D5-2AA1-9BB0610B63C4}"/>
          </ac:spMkLst>
        </pc:spChg>
        <pc:spChg chg="mod ord">
          <ac:chgData name="Krishna Krishna" userId="11e69dcf5ada2be7" providerId="LiveId" clId="{D7B3BDAF-FCB5-4C0C-8176-4AC368054503}" dt="2024-10-26T11:28:17.648" v="854" actId="12"/>
          <ac:spMkLst>
            <pc:docMk/>
            <pc:sldMk cId="2725629965" sldId="258"/>
            <ac:spMk id="3" creationId="{392BF2C8-D9DD-2148-0A58-2CA8D7475BF2}"/>
          </ac:spMkLst>
        </pc:spChg>
        <pc:spChg chg="add mod ord">
          <ac:chgData name="Krishna Krishna" userId="11e69dcf5ada2be7" providerId="LiveId" clId="{D7B3BDAF-FCB5-4C0C-8176-4AC368054503}" dt="2024-10-26T11:26:06.732" v="840"/>
          <ac:spMkLst>
            <pc:docMk/>
            <pc:sldMk cId="2725629965" sldId="258"/>
            <ac:spMk id="4" creationId="{10199724-4A12-B784-8CA1-5BA1C6C8F8F0}"/>
          </ac:spMkLst>
        </pc:spChg>
        <pc:picChg chg="add mod">
          <ac:chgData name="Krishna Krishna" userId="11e69dcf5ada2be7" providerId="LiveId" clId="{D7B3BDAF-FCB5-4C0C-8176-4AC368054503}" dt="2024-10-26T11:26:28.496" v="844" actId="14100"/>
          <ac:picMkLst>
            <pc:docMk/>
            <pc:sldMk cId="2725629965" sldId="258"/>
            <ac:picMk id="6" creationId="{EEADDA2E-9634-2C5C-E79D-B868BDADD981}"/>
          </ac:picMkLst>
        </pc:picChg>
      </pc:sldChg>
      <pc:sldChg chg="modSp add del mod">
        <pc:chgData name="Krishna Krishna" userId="11e69dcf5ada2be7" providerId="LiveId" clId="{D7B3BDAF-FCB5-4C0C-8176-4AC368054503}" dt="2024-10-26T11:01:51.548" v="380"/>
        <pc:sldMkLst>
          <pc:docMk/>
          <pc:sldMk cId="3403726311" sldId="258"/>
        </pc:sldMkLst>
        <pc:spChg chg="mod">
          <ac:chgData name="Krishna Krishna" userId="11e69dcf5ada2be7" providerId="LiveId" clId="{D7B3BDAF-FCB5-4C0C-8176-4AC368054503}" dt="2024-10-26T11:01:51.548" v="380"/>
          <ac:spMkLst>
            <pc:docMk/>
            <pc:sldMk cId="3403726311" sldId="258"/>
            <ac:spMk id="3" creationId="{EF1CE036-57AA-B5F6-BBDA-2688E5D9B876}"/>
          </ac:spMkLst>
        </pc:spChg>
      </pc:sldChg>
      <pc:sldChg chg="addSp delSp modSp new mod">
        <pc:chgData name="Krishna Krishna" userId="11e69dcf5ada2be7" providerId="LiveId" clId="{D7B3BDAF-FCB5-4C0C-8176-4AC368054503}" dt="2024-10-26T11:40:27.300" v="934" actId="20577"/>
        <pc:sldMkLst>
          <pc:docMk/>
          <pc:sldMk cId="4053103137" sldId="259"/>
        </pc:sldMkLst>
        <pc:spChg chg="mod">
          <ac:chgData name="Krishna Krishna" userId="11e69dcf5ada2be7" providerId="LiveId" clId="{D7B3BDAF-FCB5-4C0C-8176-4AC368054503}" dt="2024-10-26T11:31:44.229" v="891" actId="1076"/>
          <ac:spMkLst>
            <pc:docMk/>
            <pc:sldMk cId="4053103137" sldId="259"/>
            <ac:spMk id="2" creationId="{87B427C4-90FF-BF34-726A-AC72DD474916}"/>
          </ac:spMkLst>
        </pc:spChg>
        <pc:spChg chg="mod">
          <ac:chgData name="Krishna Krishna" userId="11e69dcf5ada2be7" providerId="LiveId" clId="{D7B3BDAF-FCB5-4C0C-8176-4AC368054503}" dt="2024-10-26T11:40:27.300" v="934" actId="20577"/>
          <ac:spMkLst>
            <pc:docMk/>
            <pc:sldMk cId="4053103137" sldId="259"/>
            <ac:spMk id="3" creationId="{A232F890-CBB2-C579-9EF3-1BA517AC3E11}"/>
          </ac:spMkLst>
        </pc:spChg>
        <pc:picChg chg="add del mod modCrop">
          <ac:chgData name="Krishna Krishna" userId="11e69dcf5ada2be7" providerId="LiveId" clId="{D7B3BDAF-FCB5-4C0C-8176-4AC368054503}" dt="2024-10-26T11:38:30.552" v="916" actId="478"/>
          <ac:picMkLst>
            <pc:docMk/>
            <pc:sldMk cId="4053103137" sldId="259"/>
            <ac:picMk id="6" creationId="{8C510B7B-D181-66EE-61CC-269BAD65BB85}"/>
          </ac:picMkLst>
        </pc:picChg>
        <pc:picChg chg="add del mod modCrop">
          <ac:chgData name="Krishna Krishna" userId="11e69dcf5ada2be7" providerId="LiveId" clId="{D7B3BDAF-FCB5-4C0C-8176-4AC368054503}" dt="2024-10-26T11:38:58.986" v="922" actId="478"/>
          <ac:picMkLst>
            <pc:docMk/>
            <pc:sldMk cId="4053103137" sldId="259"/>
            <ac:picMk id="8" creationId="{A897FA55-0FBC-0E9A-BBE1-AB1C0672E579}"/>
          </ac:picMkLst>
        </pc:picChg>
        <pc:picChg chg="add mod modCrop">
          <ac:chgData name="Krishna Krishna" userId="11e69dcf5ada2be7" providerId="LiveId" clId="{D7B3BDAF-FCB5-4C0C-8176-4AC368054503}" dt="2024-10-26T11:40:08.717" v="931" actId="1076"/>
          <ac:picMkLst>
            <pc:docMk/>
            <pc:sldMk cId="4053103137" sldId="259"/>
            <ac:picMk id="10" creationId="{5F1CD3EC-6A57-8AC1-8A37-244A13331ACC}"/>
          </ac:picMkLst>
        </pc:picChg>
      </pc:sldChg>
      <pc:sldChg chg="addSp delSp modSp new mod">
        <pc:chgData name="Krishna Krishna" userId="11e69dcf5ada2be7" providerId="LiveId" clId="{D7B3BDAF-FCB5-4C0C-8176-4AC368054503}" dt="2024-10-26T12:07:42.084" v="1201" actId="115"/>
        <pc:sldMkLst>
          <pc:docMk/>
          <pc:sldMk cId="3385932899" sldId="260"/>
        </pc:sldMkLst>
        <pc:spChg chg="mod">
          <ac:chgData name="Krishna Krishna" userId="11e69dcf5ada2be7" providerId="LiveId" clId="{D7B3BDAF-FCB5-4C0C-8176-4AC368054503}" dt="2024-10-26T11:58:57.452" v="1047" actId="1076"/>
          <ac:spMkLst>
            <pc:docMk/>
            <pc:sldMk cId="3385932899" sldId="260"/>
            <ac:spMk id="2" creationId="{6F87E21D-2A8C-6603-87FB-E71B114EF6EA}"/>
          </ac:spMkLst>
        </pc:spChg>
        <pc:spChg chg="add del mod">
          <ac:chgData name="Krishna Krishna" userId="11e69dcf5ada2be7" providerId="LiveId" clId="{D7B3BDAF-FCB5-4C0C-8176-4AC368054503}" dt="2024-10-26T12:07:42.084" v="1201" actId="115"/>
          <ac:spMkLst>
            <pc:docMk/>
            <pc:sldMk cId="3385932899" sldId="260"/>
            <ac:spMk id="3" creationId="{4673FFFD-22D5-A915-8CF2-FFB458940754}"/>
          </ac:spMkLst>
        </pc:spChg>
        <pc:picChg chg="add mod">
          <ac:chgData name="Krishna Krishna" userId="11e69dcf5ada2be7" providerId="LiveId" clId="{D7B3BDAF-FCB5-4C0C-8176-4AC368054503}" dt="2024-10-26T11:59:13.933" v="1054" actId="931"/>
          <ac:picMkLst>
            <pc:docMk/>
            <pc:sldMk cId="3385932899" sldId="260"/>
            <ac:picMk id="6" creationId="{88237253-CAB6-2D9F-72DF-84E519058E08}"/>
          </ac:picMkLst>
        </pc:picChg>
        <pc:picChg chg="add del mod ord">
          <ac:chgData name="Krishna Krishna" userId="11e69dcf5ada2be7" providerId="LiveId" clId="{D7B3BDAF-FCB5-4C0C-8176-4AC368054503}" dt="2024-10-26T11:59:25.418" v="1056" actId="34307"/>
          <ac:picMkLst>
            <pc:docMk/>
            <pc:sldMk cId="3385932899" sldId="260"/>
            <ac:picMk id="7" creationId="{4A75F5BA-375A-E739-9F2C-426BBD167C87}"/>
          </ac:picMkLst>
        </pc:picChg>
        <pc:picChg chg="add mod">
          <ac:chgData name="Krishna Krishna" userId="11e69dcf5ada2be7" providerId="LiveId" clId="{D7B3BDAF-FCB5-4C0C-8176-4AC368054503}" dt="2024-10-26T11:59:55.573" v="1101" actId="1076"/>
          <ac:picMkLst>
            <pc:docMk/>
            <pc:sldMk cId="3385932899" sldId="260"/>
            <ac:picMk id="9" creationId="{4FFC9576-AD6C-D1FF-34FE-6DBFCBB10BC9}"/>
          </ac:picMkLst>
        </pc:picChg>
      </pc:sldChg>
      <pc:sldChg chg="addSp delSp modSp new del mod chgLayout">
        <pc:chgData name="Krishna Krishna" userId="11e69dcf5ada2be7" providerId="LiveId" clId="{D7B3BDAF-FCB5-4C0C-8176-4AC368054503}" dt="2024-10-26T11:58:36.871" v="1020" actId="47"/>
        <pc:sldMkLst>
          <pc:docMk/>
          <pc:sldMk cId="3543411426" sldId="260"/>
        </pc:sldMkLst>
        <pc:spChg chg="mod ord">
          <ac:chgData name="Krishna Krishna" userId="11e69dcf5ada2be7" providerId="LiveId" clId="{D7B3BDAF-FCB5-4C0C-8176-4AC368054503}" dt="2024-10-26T11:57:05.111" v="991" actId="1076"/>
          <ac:spMkLst>
            <pc:docMk/>
            <pc:sldMk cId="3543411426" sldId="260"/>
            <ac:spMk id="2" creationId="{895092A7-3785-C566-F5F7-37623B4F47DB}"/>
          </ac:spMkLst>
        </pc:spChg>
        <pc:spChg chg="del">
          <ac:chgData name="Krishna Krishna" userId="11e69dcf5ada2be7" providerId="LiveId" clId="{D7B3BDAF-FCB5-4C0C-8176-4AC368054503}" dt="2024-10-26T11:55:40.541" v="970" actId="931"/>
          <ac:spMkLst>
            <pc:docMk/>
            <pc:sldMk cId="3543411426" sldId="260"/>
            <ac:spMk id="3" creationId="{7EA6AC61-B04B-F7B1-9F3D-ABF006DB257C}"/>
          </ac:spMkLst>
        </pc:spChg>
        <pc:spChg chg="del mod">
          <ac:chgData name="Krishna Krishna" userId="11e69dcf5ada2be7" providerId="LiveId" clId="{D7B3BDAF-FCB5-4C0C-8176-4AC368054503}" dt="2024-10-26T11:56:34.449" v="986" actId="700"/>
          <ac:spMkLst>
            <pc:docMk/>
            <pc:sldMk cId="3543411426" sldId="260"/>
            <ac:spMk id="4" creationId="{B410817C-D6C3-04D5-FFC8-4D580DE5BD89}"/>
          </ac:spMkLst>
        </pc:spChg>
        <pc:spChg chg="add mod ord">
          <ac:chgData name="Krishna Krishna" userId="11e69dcf5ada2be7" providerId="LiveId" clId="{D7B3BDAF-FCB5-4C0C-8176-4AC368054503}" dt="2024-10-26T11:58:21.260" v="1019" actId="20577"/>
          <ac:spMkLst>
            <pc:docMk/>
            <pc:sldMk cId="3543411426" sldId="260"/>
            <ac:spMk id="7" creationId="{498C3B89-3448-0BF5-B4D0-0ADE2ADE1C0C}"/>
          </ac:spMkLst>
        </pc:spChg>
        <pc:picChg chg="add mod ord">
          <ac:chgData name="Krishna Krishna" userId="11e69dcf5ada2be7" providerId="LiveId" clId="{D7B3BDAF-FCB5-4C0C-8176-4AC368054503}" dt="2024-10-26T11:57:38.030" v="997" actId="1076"/>
          <ac:picMkLst>
            <pc:docMk/>
            <pc:sldMk cId="3543411426" sldId="260"/>
            <ac:picMk id="6" creationId="{221A5CB3-C47B-B4BD-2EA7-8FC6046C9727}"/>
          </ac:picMkLst>
        </pc:picChg>
      </pc:sldChg>
      <pc:sldChg chg="addSp delSp modSp new mod chgLayout">
        <pc:chgData name="Krishna Krishna" userId="11e69dcf5ada2be7" providerId="LiveId" clId="{D7B3BDAF-FCB5-4C0C-8176-4AC368054503}" dt="2024-10-26T12:28:59.396" v="1245" actId="1076"/>
        <pc:sldMkLst>
          <pc:docMk/>
          <pc:sldMk cId="521824769" sldId="261"/>
        </pc:sldMkLst>
        <pc:spChg chg="del mod ord">
          <ac:chgData name="Krishna Krishna" userId="11e69dcf5ada2be7" providerId="LiveId" clId="{D7B3BDAF-FCB5-4C0C-8176-4AC368054503}" dt="2024-10-26T12:27:32.187" v="1207" actId="700"/>
          <ac:spMkLst>
            <pc:docMk/>
            <pc:sldMk cId="521824769" sldId="261"/>
            <ac:spMk id="2" creationId="{688065B9-21B5-2113-61E8-6A0BE84AEDE2}"/>
          </ac:spMkLst>
        </pc:spChg>
        <pc:spChg chg="del mod ord">
          <ac:chgData name="Krishna Krishna" userId="11e69dcf5ada2be7" providerId="LiveId" clId="{D7B3BDAF-FCB5-4C0C-8176-4AC368054503}" dt="2024-10-26T12:27:32.187" v="1207" actId="700"/>
          <ac:spMkLst>
            <pc:docMk/>
            <pc:sldMk cId="521824769" sldId="261"/>
            <ac:spMk id="3" creationId="{6DA60F33-102C-785E-5359-B180B7B8B7E8}"/>
          </ac:spMkLst>
        </pc:spChg>
        <pc:spChg chg="del">
          <ac:chgData name="Krishna Krishna" userId="11e69dcf5ada2be7" providerId="LiveId" clId="{D7B3BDAF-FCB5-4C0C-8176-4AC368054503}" dt="2024-10-26T12:27:32.187" v="1207" actId="700"/>
          <ac:spMkLst>
            <pc:docMk/>
            <pc:sldMk cId="521824769" sldId="261"/>
            <ac:spMk id="4" creationId="{4FC84E78-5D3B-244F-E172-98FB3431242C}"/>
          </ac:spMkLst>
        </pc:spChg>
        <pc:spChg chg="add mod ord">
          <ac:chgData name="Krishna Krishna" userId="11e69dcf5ada2be7" providerId="LiveId" clId="{D7B3BDAF-FCB5-4C0C-8176-4AC368054503}" dt="2024-10-26T12:28:41.697" v="1242" actId="14100"/>
          <ac:spMkLst>
            <pc:docMk/>
            <pc:sldMk cId="521824769" sldId="261"/>
            <ac:spMk id="5" creationId="{DC0317DF-FEDD-78C5-9C27-7C045932760B}"/>
          </ac:spMkLst>
        </pc:spChg>
        <pc:spChg chg="add mod ord">
          <ac:chgData name="Krishna Krishna" userId="11e69dcf5ada2be7" providerId="LiveId" clId="{D7B3BDAF-FCB5-4C0C-8176-4AC368054503}" dt="2024-10-26T12:27:32.187" v="1207" actId="700"/>
          <ac:spMkLst>
            <pc:docMk/>
            <pc:sldMk cId="521824769" sldId="261"/>
            <ac:spMk id="6" creationId="{940534CA-6342-03B5-307E-EBA5A2CF8AC4}"/>
          </ac:spMkLst>
        </pc:spChg>
        <pc:picChg chg="add mod">
          <ac:chgData name="Krishna Krishna" userId="11e69dcf5ada2be7" providerId="LiveId" clId="{D7B3BDAF-FCB5-4C0C-8176-4AC368054503}" dt="2024-10-26T12:28:59.396" v="1245" actId="1076"/>
          <ac:picMkLst>
            <pc:docMk/>
            <pc:sldMk cId="521824769" sldId="261"/>
            <ac:picMk id="8" creationId="{23B03D85-E196-F3F9-61B1-B19A78CE165D}"/>
          </ac:picMkLst>
        </pc:picChg>
      </pc:sldChg>
      <pc:sldChg chg="addSp modSp new mod">
        <pc:chgData name="Krishna Krishna" userId="11e69dcf5ada2be7" providerId="LiveId" clId="{D7B3BDAF-FCB5-4C0C-8176-4AC368054503}" dt="2024-10-26T14:30:42.696" v="1289" actId="1076"/>
        <pc:sldMkLst>
          <pc:docMk/>
          <pc:sldMk cId="3098836113" sldId="262"/>
        </pc:sldMkLst>
        <pc:spChg chg="mod">
          <ac:chgData name="Krishna Krishna" userId="11e69dcf5ada2be7" providerId="LiveId" clId="{D7B3BDAF-FCB5-4C0C-8176-4AC368054503}" dt="2024-10-26T14:25:35.688" v="1274" actId="20577"/>
          <ac:spMkLst>
            <pc:docMk/>
            <pc:sldMk cId="3098836113" sldId="262"/>
            <ac:spMk id="2" creationId="{70D394F6-4E5A-DB8F-1C7C-53D5C563C7AB}"/>
          </ac:spMkLst>
        </pc:spChg>
        <pc:spChg chg="mod">
          <ac:chgData name="Krishna Krishna" userId="11e69dcf5ada2be7" providerId="LiveId" clId="{D7B3BDAF-FCB5-4C0C-8176-4AC368054503}" dt="2024-10-26T14:28:02.597" v="1281" actId="14100"/>
          <ac:spMkLst>
            <pc:docMk/>
            <pc:sldMk cId="3098836113" sldId="262"/>
            <ac:spMk id="3" creationId="{966178F4-4C62-76D1-880E-97A25E9E782A}"/>
          </ac:spMkLst>
        </pc:spChg>
        <pc:picChg chg="add mod">
          <ac:chgData name="Krishna Krishna" userId="11e69dcf5ada2be7" providerId="LiveId" clId="{D7B3BDAF-FCB5-4C0C-8176-4AC368054503}" dt="2024-10-26T14:30:42.696" v="1289" actId="1076"/>
          <ac:picMkLst>
            <pc:docMk/>
            <pc:sldMk cId="3098836113" sldId="262"/>
            <ac:picMk id="6" creationId="{A4FC76C2-34E3-6C51-B1F7-259C2D6096A5}"/>
          </ac:picMkLst>
        </pc:picChg>
      </pc:sldChg>
      <pc:sldChg chg="addSp modSp new mod">
        <pc:chgData name="Krishna Krishna" userId="11e69dcf5ada2be7" providerId="LiveId" clId="{D7B3BDAF-FCB5-4C0C-8176-4AC368054503}" dt="2024-10-27T00:47:40.829" v="1845" actId="20577"/>
        <pc:sldMkLst>
          <pc:docMk/>
          <pc:sldMk cId="1190402133" sldId="263"/>
        </pc:sldMkLst>
        <pc:spChg chg="mod">
          <ac:chgData name="Krishna Krishna" userId="11e69dcf5ada2be7" providerId="LiveId" clId="{D7B3BDAF-FCB5-4C0C-8176-4AC368054503}" dt="2024-10-26T14:34:54.176" v="1307" actId="1076"/>
          <ac:spMkLst>
            <pc:docMk/>
            <pc:sldMk cId="1190402133" sldId="263"/>
            <ac:spMk id="2" creationId="{57BD37AF-58A6-8C37-6F70-7416E10D341E}"/>
          </ac:spMkLst>
        </pc:spChg>
        <pc:spChg chg="mod">
          <ac:chgData name="Krishna Krishna" userId="11e69dcf5ada2be7" providerId="LiveId" clId="{D7B3BDAF-FCB5-4C0C-8176-4AC368054503}" dt="2024-10-27T00:47:40.829" v="1845" actId="20577"/>
          <ac:spMkLst>
            <pc:docMk/>
            <pc:sldMk cId="1190402133" sldId="263"/>
            <ac:spMk id="3" creationId="{8150E477-E18B-E264-BB93-67392AA458B0}"/>
          </ac:spMkLst>
        </pc:spChg>
        <pc:picChg chg="add mod modCrop">
          <ac:chgData name="Krishna Krishna" userId="11e69dcf5ada2be7" providerId="LiveId" clId="{D7B3BDAF-FCB5-4C0C-8176-4AC368054503}" dt="2024-10-26T14:44:17.946" v="1354" actId="1076"/>
          <ac:picMkLst>
            <pc:docMk/>
            <pc:sldMk cId="1190402133" sldId="263"/>
            <ac:picMk id="6" creationId="{3288F340-CAC1-4DED-D322-15E1F0A6B1BF}"/>
          </ac:picMkLst>
        </pc:picChg>
      </pc:sldChg>
      <pc:sldChg chg="addSp delSp modSp new mod chgLayout">
        <pc:chgData name="Krishna Krishna" userId="11e69dcf5ada2be7" providerId="LiveId" clId="{D7B3BDAF-FCB5-4C0C-8176-4AC368054503}" dt="2024-10-26T16:22:03.316" v="1415" actId="1076"/>
        <pc:sldMkLst>
          <pc:docMk/>
          <pc:sldMk cId="1180712712" sldId="264"/>
        </pc:sldMkLst>
        <pc:spChg chg="mod ord">
          <ac:chgData name="Krishna Krishna" userId="11e69dcf5ada2be7" providerId="LiveId" clId="{D7B3BDAF-FCB5-4C0C-8176-4AC368054503}" dt="2024-10-26T16:21:55.716" v="1413" actId="14100"/>
          <ac:spMkLst>
            <pc:docMk/>
            <pc:sldMk cId="1180712712" sldId="264"/>
            <ac:spMk id="2" creationId="{076C6382-C92A-72E8-D485-59555E8371D7}"/>
          </ac:spMkLst>
        </pc:spChg>
        <pc:spChg chg="del">
          <ac:chgData name="Krishna Krishna" userId="11e69dcf5ada2be7" providerId="LiveId" clId="{D7B3BDAF-FCB5-4C0C-8176-4AC368054503}" dt="2024-10-26T16:19:17.208" v="1403" actId="931"/>
          <ac:spMkLst>
            <pc:docMk/>
            <pc:sldMk cId="1180712712" sldId="264"/>
            <ac:spMk id="3" creationId="{9D67B7E9-10C1-2511-F89B-870631233F44}"/>
          </ac:spMkLst>
        </pc:spChg>
        <pc:spChg chg="add mod ord">
          <ac:chgData name="Krishna Krishna" userId="11e69dcf5ada2be7" providerId="LiveId" clId="{D7B3BDAF-FCB5-4C0C-8176-4AC368054503}" dt="2024-10-26T16:21:46.974" v="1411" actId="700"/>
          <ac:spMkLst>
            <pc:docMk/>
            <pc:sldMk cId="1180712712" sldId="264"/>
            <ac:spMk id="6" creationId="{CFD4D9B1-7374-A19F-74EF-4916E8DB4305}"/>
          </ac:spMkLst>
        </pc:spChg>
        <pc:picChg chg="add mod ord">
          <ac:chgData name="Krishna Krishna" userId="11e69dcf5ada2be7" providerId="LiveId" clId="{D7B3BDAF-FCB5-4C0C-8176-4AC368054503}" dt="2024-10-26T16:22:03.316" v="1415" actId="1076"/>
          <ac:picMkLst>
            <pc:docMk/>
            <pc:sldMk cId="1180712712" sldId="264"/>
            <ac:picMk id="5" creationId="{93AE2EC4-AEC1-AF68-7A40-9ABA6D7BA6A8}"/>
          </ac:picMkLst>
        </pc:picChg>
      </pc:sldChg>
      <pc:sldChg chg="addSp modSp new del mod">
        <pc:chgData name="Krishna Krishna" userId="11e69dcf5ada2be7" providerId="LiveId" clId="{D7B3BDAF-FCB5-4C0C-8176-4AC368054503}" dt="2024-10-26T16:18:44.373" v="1387" actId="47"/>
        <pc:sldMkLst>
          <pc:docMk/>
          <pc:sldMk cId="3390539429" sldId="264"/>
        </pc:sldMkLst>
        <pc:spChg chg="mod">
          <ac:chgData name="Krishna Krishna" userId="11e69dcf5ada2be7" providerId="LiveId" clId="{D7B3BDAF-FCB5-4C0C-8176-4AC368054503}" dt="2024-10-26T16:17:31.335" v="1377" actId="1076"/>
          <ac:spMkLst>
            <pc:docMk/>
            <pc:sldMk cId="3390539429" sldId="264"/>
            <ac:spMk id="2" creationId="{D5CBB429-E4BC-93EF-3E21-B81771DA8634}"/>
          </ac:spMkLst>
        </pc:spChg>
        <pc:picChg chg="add mod">
          <ac:chgData name="Krishna Krishna" userId="11e69dcf5ada2be7" providerId="LiveId" clId="{D7B3BDAF-FCB5-4C0C-8176-4AC368054503}" dt="2024-10-26T16:18:33.781" v="1386" actId="1076"/>
          <ac:picMkLst>
            <pc:docMk/>
            <pc:sldMk cId="3390539429" sldId="264"/>
            <ac:picMk id="5" creationId="{2DDE3F8A-E082-FCD9-4120-AAED7BF5C76E}"/>
          </ac:picMkLst>
        </pc:picChg>
      </pc:sldChg>
      <pc:sldChg chg="modSp new mod">
        <pc:chgData name="Krishna Krishna" userId="11e69dcf5ada2be7" providerId="LiveId" clId="{D7B3BDAF-FCB5-4C0C-8176-4AC368054503}" dt="2024-10-26T17:05:31.790" v="1739" actId="1076"/>
        <pc:sldMkLst>
          <pc:docMk/>
          <pc:sldMk cId="689034885" sldId="265"/>
        </pc:sldMkLst>
        <pc:spChg chg="mod">
          <ac:chgData name="Krishna Krishna" userId="11e69dcf5ada2be7" providerId="LiveId" clId="{D7B3BDAF-FCB5-4C0C-8176-4AC368054503}" dt="2024-10-26T17:04:59.885" v="1735" actId="1076"/>
          <ac:spMkLst>
            <pc:docMk/>
            <pc:sldMk cId="689034885" sldId="265"/>
            <ac:spMk id="2" creationId="{E3757620-142B-C402-E0C0-74E4427A7EBD}"/>
          </ac:spMkLst>
        </pc:spChg>
        <pc:spChg chg="mod">
          <ac:chgData name="Krishna Krishna" userId="11e69dcf5ada2be7" providerId="LiveId" clId="{D7B3BDAF-FCB5-4C0C-8176-4AC368054503}" dt="2024-10-26T17:05:17.666" v="1737" actId="2710"/>
          <ac:spMkLst>
            <pc:docMk/>
            <pc:sldMk cId="689034885" sldId="265"/>
            <ac:spMk id="3" creationId="{E3F02021-0B37-452A-46C8-BC3CC554371F}"/>
          </ac:spMkLst>
        </pc:spChg>
        <pc:spChg chg="mod">
          <ac:chgData name="Krishna Krishna" userId="11e69dcf5ada2be7" providerId="LiveId" clId="{D7B3BDAF-FCB5-4C0C-8176-4AC368054503}" dt="2024-10-26T17:05:24.070" v="1738" actId="2710"/>
          <ac:spMkLst>
            <pc:docMk/>
            <pc:sldMk cId="689034885" sldId="265"/>
            <ac:spMk id="4" creationId="{F7F9A221-796F-314F-5F26-5A22885B1369}"/>
          </ac:spMkLst>
        </pc:spChg>
        <pc:spChg chg="mod">
          <ac:chgData name="Krishna Krishna" userId="11e69dcf5ada2be7" providerId="LiveId" clId="{D7B3BDAF-FCB5-4C0C-8176-4AC368054503}" dt="2024-10-26T17:05:08.171" v="1736" actId="1076"/>
          <ac:spMkLst>
            <pc:docMk/>
            <pc:sldMk cId="689034885" sldId="265"/>
            <ac:spMk id="5" creationId="{F23F184B-6B6D-3742-6AAA-C0F8E8F2D22C}"/>
          </ac:spMkLst>
        </pc:spChg>
        <pc:spChg chg="mod">
          <ac:chgData name="Krishna Krishna" userId="11e69dcf5ada2be7" providerId="LiveId" clId="{D7B3BDAF-FCB5-4C0C-8176-4AC368054503}" dt="2024-10-26T17:05:31.790" v="1739" actId="1076"/>
          <ac:spMkLst>
            <pc:docMk/>
            <pc:sldMk cId="689034885" sldId="265"/>
            <ac:spMk id="6" creationId="{07710C91-863D-2B69-AA9D-512D46AF7709}"/>
          </ac:spMkLst>
        </pc:spChg>
      </pc:sldChg>
      <pc:sldChg chg="addSp modSp new mod">
        <pc:chgData name="Krishna Krishna" userId="11e69dcf5ada2be7" providerId="LiveId" clId="{D7B3BDAF-FCB5-4C0C-8176-4AC368054503}" dt="2024-10-27T00:41:29.532" v="1788" actId="1076"/>
        <pc:sldMkLst>
          <pc:docMk/>
          <pc:sldMk cId="664253092" sldId="266"/>
        </pc:sldMkLst>
        <pc:spChg chg="mod">
          <ac:chgData name="Krishna Krishna" userId="11e69dcf5ada2be7" providerId="LiveId" clId="{D7B3BDAF-FCB5-4C0C-8176-4AC368054503}" dt="2024-10-27T00:41:29.532" v="1788" actId="1076"/>
          <ac:spMkLst>
            <pc:docMk/>
            <pc:sldMk cId="664253092" sldId="266"/>
            <ac:spMk id="2" creationId="{EAE9EBDE-D62E-C2F7-01BE-3B17AAC2BF20}"/>
          </ac:spMkLst>
        </pc:spChg>
        <pc:spChg chg="mod">
          <ac:chgData name="Krishna Krishna" userId="11e69dcf5ada2be7" providerId="LiveId" clId="{D7B3BDAF-FCB5-4C0C-8176-4AC368054503}" dt="2024-10-27T00:40:27.043" v="1785" actId="2711"/>
          <ac:spMkLst>
            <pc:docMk/>
            <pc:sldMk cId="664253092" sldId="266"/>
            <ac:spMk id="3" creationId="{52B31471-16A4-8E8B-8DBC-B2D7445D92F0}"/>
          </ac:spMkLst>
        </pc:spChg>
        <pc:picChg chg="add mod modCrop">
          <ac:chgData name="Krishna Krishna" userId="11e69dcf5ada2be7" providerId="LiveId" clId="{D7B3BDAF-FCB5-4C0C-8176-4AC368054503}" dt="2024-10-27T00:38:58.856" v="1777" actId="1076"/>
          <ac:picMkLst>
            <pc:docMk/>
            <pc:sldMk cId="664253092" sldId="266"/>
            <ac:picMk id="6" creationId="{51647CF4-AA65-6BB4-6A95-0B16D0EE3167}"/>
          </ac:picMkLst>
        </pc:picChg>
      </pc:sldChg>
      <pc:sldChg chg="addSp delSp modSp new mod chgLayout">
        <pc:chgData name="Krishna Krishna" userId="11e69dcf5ada2be7" providerId="LiveId" clId="{D7B3BDAF-FCB5-4C0C-8176-4AC368054503}" dt="2024-10-27T01:15:24.491" v="1881" actId="1076"/>
        <pc:sldMkLst>
          <pc:docMk/>
          <pc:sldMk cId="2449024869" sldId="267"/>
        </pc:sldMkLst>
        <pc:spChg chg="mod ord">
          <ac:chgData name="Krishna Krishna" userId="11e69dcf5ada2be7" providerId="LiveId" clId="{D7B3BDAF-FCB5-4C0C-8176-4AC368054503}" dt="2024-10-27T01:15:24.491" v="1881" actId="1076"/>
          <ac:spMkLst>
            <pc:docMk/>
            <pc:sldMk cId="2449024869" sldId="267"/>
            <ac:spMk id="2" creationId="{D390457D-0C8F-9534-A1FD-8A76B3FE1980}"/>
          </ac:spMkLst>
        </pc:spChg>
        <pc:spChg chg="del mod ord">
          <ac:chgData name="Krishna Krishna" userId="11e69dcf5ada2be7" providerId="LiveId" clId="{D7B3BDAF-FCB5-4C0C-8176-4AC368054503}" dt="2024-10-27T01:14:23.571" v="1864" actId="700"/>
          <ac:spMkLst>
            <pc:docMk/>
            <pc:sldMk cId="2449024869" sldId="267"/>
            <ac:spMk id="3" creationId="{93FC7256-CAF4-4F91-06ED-A7284568F645}"/>
          </ac:spMkLst>
        </pc:spChg>
        <pc:spChg chg="del">
          <ac:chgData name="Krishna Krishna" userId="11e69dcf5ada2be7" providerId="LiveId" clId="{D7B3BDAF-FCB5-4C0C-8176-4AC368054503}" dt="2024-10-27T01:14:23.571" v="1864" actId="700"/>
          <ac:spMkLst>
            <pc:docMk/>
            <pc:sldMk cId="2449024869" sldId="267"/>
            <ac:spMk id="4" creationId="{14F0BCB5-06D1-7AB4-B6E0-8E601ABC7628}"/>
          </ac:spMkLst>
        </pc:spChg>
        <pc:spChg chg="add mod ord">
          <ac:chgData name="Krishna Krishna" userId="11e69dcf5ada2be7" providerId="LiveId" clId="{D7B3BDAF-FCB5-4C0C-8176-4AC368054503}" dt="2024-10-27T01:14:23.571" v="1864" actId="700"/>
          <ac:spMkLst>
            <pc:docMk/>
            <pc:sldMk cId="2449024869" sldId="267"/>
            <ac:spMk id="5" creationId="{8F41100F-D0B7-6917-E2D2-728BA7E4E176}"/>
          </ac:spMkLst>
        </pc:spChg>
        <pc:picChg chg="add mod">
          <ac:chgData name="Krishna Krishna" userId="11e69dcf5ada2be7" providerId="LiveId" clId="{D7B3BDAF-FCB5-4C0C-8176-4AC368054503}" dt="2024-10-27T01:15:12.675" v="1878" actId="1076"/>
          <ac:picMkLst>
            <pc:docMk/>
            <pc:sldMk cId="2449024869" sldId="267"/>
            <ac:picMk id="7" creationId="{0D1679AF-F944-E167-786B-21FE7C6EE271}"/>
          </ac:picMkLst>
        </pc:picChg>
      </pc:sldChg>
      <pc:sldChg chg="addSp modSp new mod">
        <pc:chgData name="Krishna Krishna" userId="11e69dcf5ada2be7" providerId="LiveId" clId="{D7B3BDAF-FCB5-4C0C-8176-4AC368054503}" dt="2024-10-27T01:27:05.139" v="2225" actId="1076"/>
        <pc:sldMkLst>
          <pc:docMk/>
          <pc:sldMk cId="112971995" sldId="268"/>
        </pc:sldMkLst>
        <pc:spChg chg="mod">
          <ac:chgData name="Krishna Krishna" userId="11e69dcf5ada2be7" providerId="LiveId" clId="{D7B3BDAF-FCB5-4C0C-8176-4AC368054503}" dt="2024-10-27T01:27:03.236" v="2224" actId="1076"/>
          <ac:spMkLst>
            <pc:docMk/>
            <pc:sldMk cId="112971995" sldId="268"/>
            <ac:spMk id="2" creationId="{744F12A1-D417-5A9F-2A36-554151238261}"/>
          </ac:spMkLst>
        </pc:spChg>
        <pc:spChg chg="mod">
          <ac:chgData name="Krishna Krishna" userId="11e69dcf5ada2be7" providerId="LiveId" clId="{D7B3BDAF-FCB5-4C0C-8176-4AC368054503}" dt="2024-10-27T01:24:16.854" v="2214" actId="20577"/>
          <ac:spMkLst>
            <pc:docMk/>
            <pc:sldMk cId="112971995" sldId="268"/>
            <ac:spMk id="3" creationId="{983038F3-CABA-13AE-42A6-031448EF824A}"/>
          </ac:spMkLst>
        </pc:spChg>
        <pc:picChg chg="add mod modCrop">
          <ac:chgData name="Krishna Krishna" userId="11e69dcf5ada2be7" providerId="LiveId" clId="{D7B3BDAF-FCB5-4C0C-8176-4AC368054503}" dt="2024-10-27T01:27:05.139" v="2225" actId="1076"/>
          <ac:picMkLst>
            <pc:docMk/>
            <pc:sldMk cId="112971995" sldId="268"/>
            <ac:picMk id="15" creationId="{FA5946CF-0D6E-6C9F-1E91-252251275DF9}"/>
          </ac:picMkLst>
        </pc:picChg>
        <pc:cxnChg chg="add mod">
          <ac:chgData name="Krishna Krishna" userId="11e69dcf5ada2be7" providerId="LiveId" clId="{D7B3BDAF-FCB5-4C0C-8176-4AC368054503}" dt="2024-10-27T01:19:52.637" v="1999" actId="13822"/>
          <ac:cxnSpMkLst>
            <pc:docMk/>
            <pc:sldMk cId="112971995" sldId="268"/>
            <ac:cxnSpMk id="6" creationId="{D418D45E-1E2F-8A57-BB61-8FBA134BA480}"/>
          </ac:cxnSpMkLst>
        </pc:cxnChg>
        <pc:cxnChg chg="add mod">
          <ac:chgData name="Krishna Krishna" userId="11e69dcf5ada2be7" providerId="LiveId" clId="{D7B3BDAF-FCB5-4C0C-8176-4AC368054503}" dt="2024-10-27T01:20:24.983" v="2002" actId="13822"/>
          <ac:cxnSpMkLst>
            <pc:docMk/>
            <pc:sldMk cId="112971995" sldId="268"/>
            <ac:cxnSpMk id="8" creationId="{3DCC19F8-E53D-9B5D-9ADD-B2CDB3431206}"/>
          </ac:cxnSpMkLst>
        </pc:cxnChg>
        <pc:cxnChg chg="add mod">
          <ac:chgData name="Krishna Krishna" userId="11e69dcf5ada2be7" providerId="LiveId" clId="{D7B3BDAF-FCB5-4C0C-8176-4AC368054503}" dt="2024-10-27T01:20:48.073" v="2004" actId="13822"/>
          <ac:cxnSpMkLst>
            <pc:docMk/>
            <pc:sldMk cId="112971995" sldId="268"/>
            <ac:cxnSpMk id="11" creationId="{C12A5A68-7F89-08AE-634F-753C210B4797}"/>
          </ac:cxnSpMkLst>
        </pc:cxnChg>
        <pc:cxnChg chg="add mod">
          <ac:chgData name="Krishna Krishna" userId="11e69dcf5ada2be7" providerId="LiveId" clId="{D7B3BDAF-FCB5-4C0C-8176-4AC368054503}" dt="2024-10-27T01:21:05.661" v="2006" actId="13822"/>
          <ac:cxnSpMkLst>
            <pc:docMk/>
            <pc:sldMk cId="112971995" sldId="268"/>
            <ac:cxnSpMk id="13" creationId="{F5415314-99B5-21C7-4B4E-ACBF3AEDBB7B}"/>
          </ac:cxnSpMkLst>
        </pc:cxnChg>
      </pc:sldChg>
      <pc:sldChg chg="addSp modSp new mod">
        <pc:chgData name="Krishna Krishna" userId="11e69dcf5ada2be7" providerId="LiveId" clId="{D7B3BDAF-FCB5-4C0C-8176-4AC368054503}" dt="2024-10-27T01:50:37.748" v="2250" actId="1076"/>
        <pc:sldMkLst>
          <pc:docMk/>
          <pc:sldMk cId="3719586236" sldId="269"/>
        </pc:sldMkLst>
        <pc:spChg chg="mod">
          <ac:chgData name="Krishna Krishna" userId="11e69dcf5ada2be7" providerId="LiveId" clId="{D7B3BDAF-FCB5-4C0C-8176-4AC368054503}" dt="2024-10-27T01:50:37.748" v="2250" actId="1076"/>
          <ac:spMkLst>
            <pc:docMk/>
            <pc:sldMk cId="3719586236" sldId="269"/>
            <ac:spMk id="2" creationId="{B9C3DB23-FFD2-700A-AF57-278DBC1455A9}"/>
          </ac:spMkLst>
        </pc:spChg>
        <pc:picChg chg="add mod">
          <ac:chgData name="Krishna Krishna" userId="11e69dcf5ada2be7" providerId="LiveId" clId="{D7B3BDAF-FCB5-4C0C-8176-4AC368054503}" dt="2024-10-27T01:49:56.524" v="2248" actId="1076"/>
          <ac:picMkLst>
            <pc:docMk/>
            <pc:sldMk cId="3719586236" sldId="269"/>
            <ac:picMk id="5" creationId="{E009310E-5AD0-8BB8-265C-CBE3A698D31B}"/>
          </ac:picMkLst>
        </pc:picChg>
      </pc:sldChg>
      <pc:sldChg chg="addSp delSp modSp new mod modClrScheme chgLayout">
        <pc:chgData name="Krishna Krishna" userId="11e69dcf5ada2be7" providerId="LiveId" clId="{D7B3BDAF-FCB5-4C0C-8176-4AC368054503}" dt="2024-10-27T02:01:28.280" v="2354" actId="1076"/>
        <pc:sldMkLst>
          <pc:docMk/>
          <pc:sldMk cId="87582625" sldId="270"/>
        </pc:sldMkLst>
        <pc:spChg chg="mod ord">
          <ac:chgData name="Krishna Krishna" userId="11e69dcf5ada2be7" providerId="LiveId" clId="{D7B3BDAF-FCB5-4C0C-8176-4AC368054503}" dt="2024-10-27T02:01:28.280" v="2354" actId="1076"/>
          <ac:spMkLst>
            <pc:docMk/>
            <pc:sldMk cId="87582625" sldId="270"/>
            <ac:spMk id="2" creationId="{1B7CFFAC-A5EE-4C04-CD60-0F3FA1A2E6F0}"/>
          </ac:spMkLst>
        </pc:spChg>
        <pc:spChg chg="del mod ord">
          <ac:chgData name="Krishna Krishna" userId="11e69dcf5ada2be7" providerId="LiveId" clId="{D7B3BDAF-FCB5-4C0C-8176-4AC368054503}" dt="2024-10-27T01:54:55.946" v="2256" actId="700"/>
          <ac:spMkLst>
            <pc:docMk/>
            <pc:sldMk cId="87582625" sldId="270"/>
            <ac:spMk id="3" creationId="{16AC1591-AE03-C332-1664-21E5F393D3D4}"/>
          </ac:spMkLst>
        </pc:spChg>
        <pc:spChg chg="del mod ord">
          <ac:chgData name="Krishna Krishna" userId="11e69dcf5ada2be7" providerId="LiveId" clId="{D7B3BDAF-FCB5-4C0C-8176-4AC368054503}" dt="2024-10-27T01:54:55.946" v="2256" actId="700"/>
          <ac:spMkLst>
            <pc:docMk/>
            <pc:sldMk cId="87582625" sldId="270"/>
            <ac:spMk id="4" creationId="{1AFF541F-9FC4-60FD-02EE-0902B5D34ED2}"/>
          </ac:spMkLst>
        </pc:spChg>
        <pc:spChg chg="add mod ord">
          <ac:chgData name="Krishna Krishna" userId="11e69dcf5ada2be7" providerId="LiveId" clId="{D7B3BDAF-FCB5-4C0C-8176-4AC368054503}" dt="2024-10-27T02:01:15.248" v="2351" actId="14100"/>
          <ac:spMkLst>
            <pc:docMk/>
            <pc:sldMk cId="87582625" sldId="270"/>
            <ac:spMk id="5" creationId="{5FCA6FB0-FD29-EF8D-BE9A-83D56746A6A3}"/>
          </ac:spMkLst>
        </pc:spChg>
        <pc:spChg chg="add mod ord">
          <ac:chgData name="Krishna Krishna" userId="11e69dcf5ada2be7" providerId="LiveId" clId="{D7B3BDAF-FCB5-4C0C-8176-4AC368054503}" dt="2024-10-27T02:01:22.609" v="2353" actId="14100"/>
          <ac:spMkLst>
            <pc:docMk/>
            <pc:sldMk cId="87582625" sldId="270"/>
            <ac:spMk id="6" creationId="{1582F24B-5BF2-72A3-8C2D-A141433BC8F7}"/>
          </ac:spMkLst>
        </pc:spChg>
      </pc:sldChg>
      <pc:sldChg chg="new del">
        <pc:chgData name="Krishna Krishna" userId="11e69dcf5ada2be7" providerId="LiveId" clId="{D7B3BDAF-FCB5-4C0C-8176-4AC368054503}" dt="2024-10-27T01:59:42.016" v="2349" actId="47"/>
        <pc:sldMkLst>
          <pc:docMk/>
          <pc:sldMk cId="2908792978" sldId="271"/>
        </pc:sldMkLst>
      </pc:sldChg>
      <pc:sldChg chg="addSp delSp modSp new mod">
        <pc:chgData name="Krishna Krishna" userId="11e69dcf5ada2be7" providerId="LiveId" clId="{D7B3BDAF-FCB5-4C0C-8176-4AC368054503}" dt="2024-10-27T02:23:25.019" v="2562" actId="13926"/>
        <pc:sldMkLst>
          <pc:docMk/>
          <pc:sldMk cId="4014020506" sldId="271"/>
        </pc:sldMkLst>
        <pc:spChg chg="mod">
          <ac:chgData name="Krishna Krishna" userId="11e69dcf5ada2be7" providerId="LiveId" clId="{D7B3BDAF-FCB5-4C0C-8176-4AC368054503}" dt="2024-10-27T02:20:01.283" v="2457" actId="1076"/>
          <ac:spMkLst>
            <pc:docMk/>
            <pc:sldMk cId="4014020506" sldId="271"/>
            <ac:spMk id="2" creationId="{14081F79-6562-C1D2-669D-3BA210AE31F3}"/>
          </ac:spMkLst>
        </pc:spChg>
        <pc:spChg chg="del mod">
          <ac:chgData name="Krishna Krishna" userId="11e69dcf5ada2be7" providerId="LiveId" clId="{D7B3BDAF-FCB5-4C0C-8176-4AC368054503}" dt="2024-10-27T02:13:53.373" v="2362" actId="931"/>
          <ac:spMkLst>
            <pc:docMk/>
            <pc:sldMk cId="4014020506" sldId="271"/>
            <ac:spMk id="3" creationId="{7F97904E-64BF-8FD1-F8A7-7B37B6E3215B}"/>
          </ac:spMkLst>
        </pc:spChg>
        <pc:spChg chg="add mod">
          <ac:chgData name="Krishna Krishna" userId="11e69dcf5ada2be7" providerId="LiveId" clId="{D7B3BDAF-FCB5-4C0C-8176-4AC368054503}" dt="2024-10-27T02:21:00.948" v="2471" actId="13926"/>
          <ac:spMkLst>
            <pc:docMk/>
            <pc:sldMk cId="4014020506" sldId="271"/>
            <ac:spMk id="14" creationId="{4DB36BCF-8F9B-9205-747F-12166988BCD8}"/>
          </ac:spMkLst>
        </pc:spChg>
        <pc:spChg chg="add mod">
          <ac:chgData name="Krishna Krishna" userId="11e69dcf5ada2be7" providerId="LiveId" clId="{D7B3BDAF-FCB5-4C0C-8176-4AC368054503}" dt="2024-10-27T02:21:47.787" v="2492" actId="13926"/>
          <ac:spMkLst>
            <pc:docMk/>
            <pc:sldMk cId="4014020506" sldId="271"/>
            <ac:spMk id="15" creationId="{D8B6F6F2-0085-6A2A-837B-03F429618007}"/>
          </ac:spMkLst>
        </pc:spChg>
        <pc:spChg chg="add mod">
          <ac:chgData name="Krishna Krishna" userId="11e69dcf5ada2be7" providerId="LiveId" clId="{D7B3BDAF-FCB5-4C0C-8176-4AC368054503}" dt="2024-10-27T02:22:18.969" v="2510" actId="13926"/>
          <ac:spMkLst>
            <pc:docMk/>
            <pc:sldMk cId="4014020506" sldId="271"/>
            <ac:spMk id="16" creationId="{3E9B7F2D-6F3C-A2FD-A989-B91D4BDFEDEC}"/>
          </ac:spMkLst>
        </pc:spChg>
        <pc:spChg chg="add mod">
          <ac:chgData name="Krishna Krishna" userId="11e69dcf5ada2be7" providerId="LiveId" clId="{D7B3BDAF-FCB5-4C0C-8176-4AC368054503}" dt="2024-10-27T02:22:52.026" v="2537" actId="13926"/>
          <ac:spMkLst>
            <pc:docMk/>
            <pc:sldMk cId="4014020506" sldId="271"/>
            <ac:spMk id="17" creationId="{4C61C606-E7C0-3876-FCFD-8DE31DB5DED6}"/>
          </ac:spMkLst>
        </pc:spChg>
        <pc:spChg chg="add mod">
          <ac:chgData name="Krishna Krishna" userId="11e69dcf5ada2be7" providerId="LiveId" clId="{D7B3BDAF-FCB5-4C0C-8176-4AC368054503}" dt="2024-10-27T02:23:25.019" v="2562" actId="13926"/>
          <ac:spMkLst>
            <pc:docMk/>
            <pc:sldMk cId="4014020506" sldId="271"/>
            <ac:spMk id="18" creationId="{CE3A0222-CA1A-45E4-D7A9-040C60498E6D}"/>
          </ac:spMkLst>
        </pc:spChg>
        <pc:picChg chg="add mod">
          <ac:chgData name="Krishna Krishna" userId="11e69dcf5ada2be7" providerId="LiveId" clId="{D7B3BDAF-FCB5-4C0C-8176-4AC368054503}" dt="2024-10-27T02:19:25.379" v="2451" actId="14100"/>
          <ac:picMkLst>
            <pc:docMk/>
            <pc:sldMk cId="4014020506" sldId="271"/>
            <ac:picMk id="5" creationId="{558A5C06-55AE-18DC-AB33-806D2C1CCC05}"/>
          </ac:picMkLst>
        </pc:picChg>
        <pc:picChg chg="add mod">
          <ac:chgData name="Krishna Krishna" userId="11e69dcf5ada2be7" providerId="LiveId" clId="{D7B3BDAF-FCB5-4C0C-8176-4AC368054503}" dt="2024-10-27T02:19:20.546" v="2450" actId="14100"/>
          <ac:picMkLst>
            <pc:docMk/>
            <pc:sldMk cId="4014020506" sldId="271"/>
            <ac:picMk id="7" creationId="{8379F794-1C92-2C33-D9B8-D65ACC917DE1}"/>
          </ac:picMkLst>
        </pc:picChg>
        <pc:picChg chg="add mod">
          <ac:chgData name="Krishna Krishna" userId="11e69dcf5ada2be7" providerId="LiveId" clId="{D7B3BDAF-FCB5-4C0C-8176-4AC368054503}" dt="2024-10-27T02:19:39.611" v="2453" actId="14100"/>
          <ac:picMkLst>
            <pc:docMk/>
            <pc:sldMk cId="4014020506" sldId="271"/>
            <ac:picMk id="9" creationId="{CACDB8C9-34E5-2D94-AD20-54CA72A0E86A}"/>
          </ac:picMkLst>
        </pc:picChg>
        <pc:picChg chg="add mod">
          <ac:chgData name="Krishna Krishna" userId="11e69dcf5ada2be7" providerId="LiveId" clId="{D7B3BDAF-FCB5-4C0C-8176-4AC368054503}" dt="2024-10-27T02:19:53.939" v="2456" actId="14100"/>
          <ac:picMkLst>
            <pc:docMk/>
            <pc:sldMk cId="4014020506" sldId="271"/>
            <ac:picMk id="11" creationId="{5881E9C6-A14F-4895-323C-7AA8B5B9838F}"/>
          </ac:picMkLst>
        </pc:picChg>
        <pc:picChg chg="add mod">
          <ac:chgData name="Krishna Krishna" userId="11e69dcf5ada2be7" providerId="LiveId" clId="{D7B3BDAF-FCB5-4C0C-8176-4AC368054503}" dt="2024-10-27T02:19:44.955" v="2454" actId="1076"/>
          <ac:picMkLst>
            <pc:docMk/>
            <pc:sldMk cId="4014020506" sldId="271"/>
            <ac:picMk id="13" creationId="{0EF1DA07-C5F0-8376-1C39-4A58A6C45433}"/>
          </ac:picMkLst>
        </pc:picChg>
      </pc:sldChg>
      <pc:sldMasterChg chg="modSldLayout">
        <pc:chgData name="Krishna Krishna" userId="11e69dcf5ada2be7" providerId="LiveId" clId="{D7B3BDAF-FCB5-4C0C-8176-4AC368054503}" dt="2024-10-26T11:25:44.444" v="833"/>
        <pc:sldMasterMkLst>
          <pc:docMk/>
          <pc:sldMasterMk cId="1607665414" sldId="2147483768"/>
        </pc:sldMasterMkLst>
        <pc:sldLayoutChg chg="delSp">
          <pc:chgData name="Krishna Krishna" userId="11e69dcf5ada2be7" providerId="LiveId" clId="{D7B3BDAF-FCB5-4C0C-8176-4AC368054503}" dt="2024-10-26T11:25:44.444" v="833"/>
          <pc:sldLayoutMkLst>
            <pc:docMk/>
            <pc:sldMasterMk cId="1607665414" sldId="2147483768"/>
            <pc:sldLayoutMk cId="2001549775" sldId="2147483786"/>
          </pc:sldLayoutMkLst>
          <pc:spChg chg="del">
            <ac:chgData name="Krishna Krishna" userId="11e69dcf5ada2be7" providerId="LiveId" clId="{D7B3BDAF-FCB5-4C0C-8176-4AC368054503}" dt="2024-10-26T11:25:44.444" v="833"/>
            <ac:spMkLst>
              <pc:docMk/>
              <pc:sldMasterMk cId="1607665414" sldId="2147483768"/>
              <pc:sldLayoutMk cId="2001549775" sldId="2147483786"/>
              <ac:spMk id="7" creationId="{00000000-0000-0000-0000-000000000000}"/>
            </ac:spMkLst>
          </pc:spChg>
        </pc:sldLayoutChg>
        <pc:sldLayoutChg chg="delSp">
          <pc:chgData name="Krishna Krishna" userId="11e69dcf5ada2be7" providerId="LiveId" clId="{D7B3BDAF-FCB5-4C0C-8176-4AC368054503}" dt="2024-10-26T11:25:44.444" v="833"/>
          <pc:sldLayoutMkLst>
            <pc:docMk/>
            <pc:sldMasterMk cId="1607665414" sldId="2147483768"/>
            <pc:sldLayoutMk cId="3142804386" sldId="2147483787"/>
          </pc:sldLayoutMkLst>
          <pc:spChg chg="del">
            <ac:chgData name="Krishna Krishna" userId="11e69dcf5ada2be7" providerId="LiveId" clId="{D7B3BDAF-FCB5-4C0C-8176-4AC368054503}" dt="2024-10-26T11:25:44.444" v="833"/>
            <ac:spMkLst>
              <pc:docMk/>
              <pc:sldMasterMk cId="1607665414" sldId="2147483768"/>
              <pc:sldLayoutMk cId="3142804386" sldId="2147483787"/>
              <ac:spMk id="9"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B667512-40A8-B299-7CB0-7599280F1E5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EA29325E-E293-9408-70AA-13EEFEA6D5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FFB680-6F0E-438F-B616-4F87D27F7667}" type="datetimeFigureOut">
              <a:rPr lang="en-GB" smtClean="0"/>
              <a:t>09/11/2024</a:t>
            </a:fld>
            <a:endParaRPr lang="en-GB"/>
          </a:p>
        </p:txBody>
      </p:sp>
      <p:sp>
        <p:nvSpPr>
          <p:cNvPr id="4" name="Footer Placeholder 3">
            <a:extLst>
              <a:ext uri="{FF2B5EF4-FFF2-40B4-BE49-F238E27FC236}">
                <a16:creationId xmlns:a16="http://schemas.microsoft.com/office/drawing/2014/main" id="{AE65C35C-1C92-D890-929A-1481DEAD237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4020E376-8562-C278-DABB-1F7D7A8E7BE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E37FCB9-CBD2-43EC-AACB-C49DD23F5837}" type="slidenum">
              <a:rPr lang="en-GB" smtClean="0"/>
              <a:t>‹#›</a:t>
            </a:fld>
            <a:endParaRPr lang="en-GB"/>
          </a:p>
        </p:txBody>
      </p:sp>
    </p:spTree>
    <p:extLst>
      <p:ext uri="{BB962C8B-B14F-4D97-AF65-F5344CB8AC3E}">
        <p14:creationId xmlns:p14="http://schemas.microsoft.com/office/powerpoint/2010/main" val="1379851801"/>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11/9/2024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61112554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7948334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93954588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11/9/2024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23945070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smtClean="0"/>
              <a:t>11/9/2024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67402739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1160EA64-D806-43AC-9DF2-F8C432F32B4C}" type="datetimeFigureOut">
              <a:rPr lang="en-US" smtClean="0"/>
              <a:t>11/9/2024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60689580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smtClean="0"/>
              <a:t>11/9/2024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7996881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11/9/2024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620755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11/9/2024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798906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1160EA64-D806-43AC-9DF2-F8C432F32B4C}" type="datetimeFigureOut">
              <a:rPr lang="en-US" smtClean="0"/>
              <a:t>11/9/2024</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77286759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smtClean="0"/>
              <a:t>11/9/2024</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0306186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smtClean="0"/>
              <a:t>11/9/2024</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811744294"/>
      </p:ext>
    </p:extLst>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83825-15AE-AB44-0B10-AA89D35DD22D}"/>
              </a:ext>
            </a:extLst>
          </p:cNvPr>
          <p:cNvSpPr>
            <a:spLocks noGrp="1"/>
          </p:cNvSpPr>
          <p:nvPr>
            <p:ph type="ctrTitle"/>
          </p:nvPr>
        </p:nvSpPr>
        <p:spPr>
          <a:xfrm>
            <a:off x="1600200" y="663048"/>
            <a:ext cx="8991600" cy="1439021"/>
          </a:xfrm>
        </p:spPr>
        <p:txBody>
          <a:bodyPr/>
          <a:lstStyle/>
          <a:p>
            <a:r>
              <a:rPr lang="en-GB" dirty="0"/>
              <a:t>Tableau</a:t>
            </a:r>
          </a:p>
        </p:txBody>
      </p:sp>
      <p:sp>
        <p:nvSpPr>
          <p:cNvPr id="3" name="Subtitle 2">
            <a:extLst>
              <a:ext uri="{FF2B5EF4-FFF2-40B4-BE49-F238E27FC236}">
                <a16:creationId xmlns:a16="http://schemas.microsoft.com/office/drawing/2014/main" id="{E06428A3-CA33-0C6E-62E6-8198AE17995D}"/>
              </a:ext>
            </a:extLst>
          </p:cNvPr>
          <p:cNvSpPr>
            <a:spLocks noGrp="1"/>
          </p:cNvSpPr>
          <p:nvPr>
            <p:ph type="subTitle" idx="1"/>
          </p:nvPr>
        </p:nvSpPr>
        <p:spPr/>
        <p:txBody>
          <a:bodyPr/>
          <a:lstStyle/>
          <a:p>
            <a:endParaRPr lang="en-GB"/>
          </a:p>
        </p:txBody>
      </p:sp>
      <p:pic>
        <p:nvPicPr>
          <p:cNvPr id="5" name="Picture 4" descr="A screenshot of a computer&#10;&#10;Description automatically generated">
            <a:extLst>
              <a:ext uri="{FF2B5EF4-FFF2-40B4-BE49-F238E27FC236}">
                <a16:creationId xmlns:a16="http://schemas.microsoft.com/office/drawing/2014/main" id="{7EDAE863-0259-09A2-9093-9903E9339796}"/>
              </a:ext>
            </a:extLst>
          </p:cNvPr>
          <p:cNvPicPr>
            <a:picLocks noChangeAspect="1"/>
          </p:cNvPicPr>
          <p:nvPr/>
        </p:nvPicPr>
        <p:blipFill>
          <a:blip r:embed="rId2"/>
          <a:stretch>
            <a:fillRect/>
          </a:stretch>
        </p:blipFill>
        <p:spPr>
          <a:xfrm>
            <a:off x="2534754" y="2565365"/>
            <a:ext cx="7122491" cy="3721502"/>
          </a:xfrm>
          <a:prstGeom prst="rect">
            <a:avLst/>
          </a:prstGeom>
        </p:spPr>
      </p:pic>
    </p:spTree>
    <p:extLst>
      <p:ext uri="{BB962C8B-B14F-4D97-AF65-F5344CB8AC3E}">
        <p14:creationId xmlns:p14="http://schemas.microsoft.com/office/powerpoint/2010/main" val="2994444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757620-142B-C402-E0C0-74E4427A7EBD}"/>
              </a:ext>
            </a:extLst>
          </p:cNvPr>
          <p:cNvSpPr>
            <a:spLocks noGrp="1"/>
          </p:cNvSpPr>
          <p:nvPr>
            <p:ph type="body" idx="1"/>
          </p:nvPr>
        </p:nvSpPr>
        <p:spPr>
          <a:xfrm>
            <a:off x="1600201" y="1555899"/>
            <a:ext cx="4270248" cy="704087"/>
          </a:xfrm>
        </p:spPr>
        <p:txBody>
          <a:bodyPr/>
          <a:lstStyle/>
          <a:p>
            <a:r>
              <a:rPr lang="en-GB" dirty="0"/>
              <a:t>POWER BI</a:t>
            </a:r>
          </a:p>
        </p:txBody>
      </p:sp>
      <p:sp>
        <p:nvSpPr>
          <p:cNvPr id="3" name="Content Placeholder 2">
            <a:extLst>
              <a:ext uri="{FF2B5EF4-FFF2-40B4-BE49-F238E27FC236}">
                <a16:creationId xmlns:a16="http://schemas.microsoft.com/office/drawing/2014/main" id="{E3F02021-0B37-452A-46C8-BC3CC554371F}"/>
              </a:ext>
            </a:extLst>
          </p:cNvPr>
          <p:cNvSpPr>
            <a:spLocks noGrp="1"/>
          </p:cNvSpPr>
          <p:nvPr>
            <p:ph sz="half" idx="2"/>
          </p:nvPr>
        </p:nvSpPr>
        <p:spPr>
          <a:xfrm>
            <a:off x="1583436" y="2627586"/>
            <a:ext cx="4270248" cy="3112440"/>
          </a:xfrm>
        </p:spPr>
        <p:txBody>
          <a:bodyPr/>
          <a:lstStyle/>
          <a:p>
            <a:pPr>
              <a:lnSpc>
                <a:spcPct val="150000"/>
              </a:lnSpc>
            </a:pPr>
            <a:r>
              <a:rPr lang="en-GB" dirty="0"/>
              <a:t>Affordable with free desktop version</a:t>
            </a:r>
          </a:p>
          <a:p>
            <a:pPr>
              <a:lnSpc>
                <a:spcPct val="150000"/>
              </a:lnSpc>
            </a:pPr>
            <a:r>
              <a:rPr lang="en-GB" dirty="0"/>
              <a:t>Good for small to medium datasets</a:t>
            </a:r>
          </a:p>
          <a:p>
            <a:pPr>
              <a:lnSpc>
                <a:spcPct val="150000"/>
              </a:lnSpc>
            </a:pPr>
            <a:r>
              <a:rPr lang="en-GB" dirty="0"/>
              <a:t>Limited customization, pre-built visuals</a:t>
            </a:r>
          </a:p>
          <a:p>
            <a:pPr>
              <a:lnSpc>
                <a:spcPct val="150000"/>
              </a:lnSpc>
            </a:pPr>
            <a:r>
              <a:rPr lang="en-GB" dirty="0"/>
              <a:t>Growing community</a:t>
            </a:r>
          </a:p>
          <a:p>
            <a:pPr>
              <a:lnSpc>
                <a:spcPct val="150000"/>
              </a:lnSpc>
            </a:pPr>
            <a:r>
              <a:rPr lang="en-GB" dirty="0"/>
              <a:t>Best for Beginners</a:t>
            </a:r>
          </a:p>
        </p:txBody>
      </p:sp>
      <p:sp>
        <p:nvSpPr>
          <p:cNvPr id="4" name="Content Placeholder 3">
            <a:extLst>
              <a:ext uri="{FF2B5EF4-FFF2-40B4-BE49-F238E27FC236}">
                <a16:creationId xmlns:a16="http://schemas.microsoft.com/office/drawing/2014/main" id="{F7F9A221-796F-314F-5F26-5A22885B1369}"/>
              </a:ext>
            </a:extLst>
          </p:cNvPr>
          <p:cNvSpPr>
            <a:spLocks noGrp="1"/>
          </p:cNvSpPr>
          <p:nvPr>
            <p:ph sz="quarter" idx="4"/>
          </p:nvPr>
        </p:nvSpPr>
        <p:spPr>
          <a:xfrm>
            <a:off x="6338316" y="2627586"/>
            <a:ext cx="4253484" cy="3112440"/>
          </a:xfrm>
        </p:spPr>
        <p:txBody>
          <a:bodyPr/>
          <a:lstStyle/>
          <a:p>
            <a:pPr>
              <a:lnSpc>
                <a:spcPct val="150000"/>
              </a:lnSpc>
            </a:pPr>
            <a:r>
              <a:rPr lang="en-GB" dirty="0"/>
              <a:t>Higher cost, especially for larger teams</a:t>
            </a:r>
          </a:p>
          <a:p>
            <a:pPr>
              <a:lnSpc>
                <a:spcPct val="150000"/>
              </a:lnSpc>
            </a:pPr>
            <a:r>
              <a:rPr lang="en-GB" dirty="0"/>
              <a:t>Better performance with large datasets</a:t>
            </a:r>
          </a:p>
          <a:p>
            <a:pPr>
              <a:lnSpc>
                <a:spcPct val="150000"/>
              </a:lnSpc>
            </a:pPr>
            <a:r>
              <a:rPr lang="en-GB" dirty="0"/>
              <a:t>Highly customizable, rich visuals</a:t>
            </a:r>
          </a:p>
          <a:p>
            <a:pPr>
              <a:lnSpc>
                <a:spcPct val="150000"/>
              </a:lnSpc>
            </a:pPr>
            <a:r>
              <a:rPr lang="en-GB" dirty="0"/>
              <a:t>Established community</a:t>
            </a:r>
          </a:p>
          <a:p>
            <a:pPr>
              <a:lnSpc>
                <a:spcPct val="150000"/>
              </a:lnSpc>
            </a:pPr>
            <a:r>
              <a:rPr lang="en-GB" dirty="0"/>
              <a:t>Best for Advanced users</a:t>
            </a:r>
          </a:p>
        </p:txBody>
      </p:sp>
      <p:sp>
        <p:nvSpPr>
          <p:cNvPr id="5" name="Text Placeholder 4">
            <a:extLst>
              <a:ext uri="{FF2B5EF4-FFF2-40B4-BE49-F238E27FC236}">
                <a16:creationId xmlns:a16="http://schemas.microsoft.com/office/drawing/2014/main" id="{F23F184B-6B6D-3742-6AAA-C0F8E8F2D22C}"/>
              </a:ext>
            </a:extLst>
          </p:cNvPr>
          <p:cNvSpPr>
            <a:spLocks noGrp="1"/>
          </p:cNvSpPr>
          <p:nvPr>
            <p:ph type="body" sz="quarter" idx="13"/>
          </p:nvPr>
        </p:nvSpPr>
        <p:spPr>
          <a:xfrm>
            <a:off x="6329934" y="1681392"/>
            <a:ext cx="4270248" cy="578594"/>
          </a:xfrm>
        </p:spPr>
        <p:txBody>
          <a:bodyPr/>
          <a:lstStyle/>
          <a:p>
            <a:r>
              <a:rPr lang="en-GB" dirty="0"/>
              <a:t>TABLEAU</a:t>
            </a:r>
          </a:p>
        </p:txBody>
      </p:sp>
      <p:sp>
        <p:nvSpPr>
          <p:cNvPr id="6" name="Title 5">
            <a:extLst>
              <a:ext uri="{FF2B5EF4-FFF2-40B4-BE49-F238E27FC236}">
                <a16:creationId xmlns:a16="http://schemas.microsoft.com/office/drawing/2014/main" id="{07710C91-863D-2B69-AA9D-512D46AF7709}"/>
              </a:ext>
            </a:extLst>
          </p:cNvPr>
          <p:cNvSpPr>
            <a:spLocks noGrp="1"/>
          </p:cNvSpPr>
          <p:nvPr>
            <p:ph type="title"/>
          </p:nvPr>
        </p:nvSpPr>
        <p:spPr>
          <a:xfrm>
            <a:off x="2231136" y="481215"/>
            <a:ext cx="7729728" cy="832577"/>
          </a:xfrm>
        </p:spPr>
        <p:txBody>
          <a:bodyPr/>
          <a:lstStyle/>
          <a:p>
            <a:r>
              <a:rPr lang="en-GB" dirty="0"/>
              <a:t>POWER BI Vs TABLEAU</a:t>
            </a:r>
          </a:p>
        </p:txBody>
      </p:sp>
    </p:spTree>
    <p:extLst>
      <p:ext uri="{BB962C8B-B14F-4D97-AF65-F5344CB8AC3E}">
        <p14:creationId xmlns:p14="http://schemas.microsoft.com/office/powerpoint/2010/main" val="689034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9EBDE-D62E-C2F7-01BE-3B17AAC2BF20}"/>
              </a:ext>
            </a:extLst>
          </p:cNvPr>
          <p:cNvSpPr>
            <a:spLocks noGrp="1"/>
          </p:cNvSpPr>
          <p:nvPr>
            <p:ph type="title"/>
          </p:nvPr>
        </p:nvSpPr>
        <p:spPr>
          <a:xfrm>
            <a:off x="969265" y="742752"/>
            <a:ext cx="4486656" cy="1103587"/>
          </a:xfrm>
        </p:spPr>
        <p:txBody>
          <a:bodyPr>
            <a:normAutofit fontScale="90000"/>
          </a:bodyPr>
          <a:lstStyle/>
          <a:p>
            <a:r>
              <a:rPr lang="en-GB" dirty="0"/>
              <a:t>Tableau File Types &amp; Extensions</a:t>
            </a:r>
            <a:br>
              <a:rPr lang="en-GB" dirty="0"/>
            </a:br>
            <a:endParaRPr lang="en-GB" dirty="0"/>
          </a:p>
        </p:txBody>
      </p:sp>
      <p:sp>
        <p:nvSpPr>
          <p:cNvPr id="3" name="Content Placeholder 2">
            <a:extLst>
              <a:ext uri="{FF2B5EF4-FFF2-40B4-BE49-F238E27FC236}">
                <a16:creationId xmlns:a16="http://schemas.microsoft.com/office/drawing/2014/main" id="{52B31471-16A4-8E8B-8DBC-B2D7445D92F0}"/>
              </a:ext>
            </a:extLst>
          </p:cNvPr>
          <p:cNvSpPr>
            <a:spLocks noGrp="1"/>
          </p:cNvSpPr>
          <p:nvPr>
            <p:ph idx="1"/>
          </p:nvPr>
        </p:nvSpPr>
        <p:spPr>
          <a:xfrm>
            <a:off x="6884276" y="1597572"/>
            <a:ext cx="4667644" cy="4455755"/>
          </a:xfrm>
        </p:spPr>
        <p:txBody>
          <a:bodyPr/>
          <a:lstStyle/>
          <a:p>
            <a:pPr>
              <a:spcAft>
                <a:spcPts val="500"/>
              </a:spcAft>
            </a:pPr>
            <a:r>
              <a:rPr lang="en-GB" i="0" dirty="0">
                <a:effectLst/>
                <a:latin typeface="+mj-lt"/>
              </a:rPr>
              <a:t>Tableau Workbook (.</a:t>
            </a:r>
            <a:r>
              <a:rPr lang="en-GB" i="0" dirty="0" err="1">
                <a:effectLst/>
                <a:latin typeface="+mj-lt"/>
              </a:rPr>
              <a:t>twb</a:t>
            </a:r>
            <a:r>
              <a:rPr lang="en-GB" i="0" dirty="0">
                <a:effectLst/>
                <a:latin typeface="+mj-lt"/>
              </a:rPr>
              <a:t>)</a:t>
            </a:r>
          </a:p>
          <a:p>
            <a:pPr>
              <a:spcAft>
                <a:spcPts val="500"/>
              </a:spcAft>
            </a:pPr>
            <a:r>
              <a:rPr lang="en-GB" i="0" dirty="0">
                <a:effectLst/>
                <a:latin typeface="+mj-lt"/>
              </a:rPr>
              <a:t>Tableau Packaged Workbook (.</a:t>
            </a:r>
            <a:r>
              <a:rPr lang="en-GB" i="0" dirty="0" err="1">
                <a:effectLst/>
                <a:latin typeface="+mj-lt"/>
              </a:rPr>
              <a:t>twbx</a:t>
            </a:r>
            <a:r>
              <a:rPr lang="en-GB" i="0" dirty="0">
                <a:effectLst/>
                <a:latin typeface="+mj-lt"/>
              </a:rPr>
              <a:t>)</a:t>
            </a:r>
          </a:p>
          <a:p>
            <a:pPr>
              <a:spcAft>
                <a:spcPts val="500"/>
              </a:spcAft>
            </a:pPr>
            <a:r>
              <a:rPr lang="en-GB" i="0" dirty="0">
                <a:effectLst/>
                <a:latin typeface="+mj-lt"/>
              </a:rPr>
              <a:t>Tableau Data Source (.</a:t>
            </a:r>
            <a:r>
              <a:rPr lang="en-GB" i="0" dirty="0" err="1">
                <a:effectLst/>
                <a:latin typeface="+mj-lt"/>
              </a:rPr>
              <a:t>tds</a:t>
            </a:r>
            <a:r>
              <a:rPr lang="en-GB" i="0" dirty="0">
                <a:effectLst/>
                <a:latin typeface="+mj-lt"/>
              </a:rPr>
              <a:t>)</a:t>
            </a:r>
          </a:p>
          <a:p>
            <a:pPr>
              <a:spcAft>
                <a:spcPts val="500"/>
              </a:spcAft>
            </a:pPr>
            <a:r>
              <a:rPr lang="en-GB" i="0" dirty="0">
                <a:effectLst/>
                <a:latin typeface="+mj-lt"/>
              </a:rPr>
              <a:t>Tableau Packaged Data Source (.</a:t>
            </a:r>
            <a:r>
              <a:rPr lang="en-GB" i="0" dirty="0" err="1">
                <a:effectLst/>
                <a:latin typeface="+mj-lt"/>
              </a:rPr>
              <a:t>tdsx</a:t>
            </a:r>
            <a:r>
              <a:rPr lang="en-GB" i="0" dirty="0">
                <a:effectLst/>
                <a:latin typeface="+mj-lt"/>
              </a:rPr>
              <a:t>)</a:t>
            </a:r>
          </a:p>
          <a:p>
            <a:pPr>
              <a:spcAft>
                <a:spcPts val="500"/>
              </a:spcAft>
            </a:pPr>
            <a:r>
              <a:rPr lang="en-GB" i="0" dirty="0">
                <a:effectLst/>
                <a:latin typeface="+mj-lt"/>
              </a:rPr>
              <a:t>Tableau Data Extract (.</a:t>
            </a:r>
            <a:r>
              <a:rPr lang="en-GB" i="0" dirty="0" err="1">
                <a:effectLst/>
                <a:latin typeface="+mj-lt"/>
              </a:rPr>
              <a:t>tde</a:t>
            </a:r>
            <a:r>
              <a:rPr lang="en-GB" i="0" dirty="0">
                <a:effectLst/>
                <a:latin typeface="+mj-lt"/>
              </a:rPr>
              <a:t>)</a:t>
            </a:r>
          </a:p>
          <a:p>
            <a:pPr>
              <a:spcAft>
                <a:spcPts val="500"/>
              </a:spcAft>
            </a:pPr>
            <a:r>
              <a:rPr lang="en-GB" i="0" dirty="0">
                <a:effectLst/>
                <a:latin typeface="+mj-lt"/>
              </a:rPr>
              <a:t>Tableau Bookmark (.</a:t>
            </a:r>
            <a:r>
              <a:rPr lang="en-GB" i="0" dirty="0" err="1">
                <a:effectLst/>
                <a:latin typeface="+mj-lt"/>
              </a:rPr>
              <a:t>tbm</a:t>
            </a:r>
            <a:r>
              <a:rPr lang="en-GB" i="0" dirty="0">
                <a:effectLst/>
                <a:latin typeface="+mj-lt"/>
              </a:rPr>
              <a:t>)</a:t>
            </a:r>
          </a:p>
          <a:p>
            <a:pPr>
              <a:spcAft>
                <a:spcPts val="500"/>
              </a:spcAft>
            </a:pPr>
            <a:r>
              <a:rPr lang="en-GB" i="0" dirty="0">
                <a:effectLst/>
                <a:latin typeface="+mj-lt"/>
              </a:rPr>
              <a:t>Tableau Map Source (.</a:t>
            </a:r>
            <a:r>
              <a:rPr lang="en-GB" i="0" dirty="0" err="1">
                <a:effectLst/>
                <a:latin typeface="+mj-lt"/>
              </a:rPr>
              <a:t>tms</a:t>
            </a:r>
            <a:r>
              <a:rPr lang="en-GB" i="0" dirty="0">
                <a:effectLst/>
                <a:latin typeface="+mj-lt"/>
              </a:rPr>
              <a:t>)</a:t>
            </a:r>
          </a:p>
          <a:p>
            <a:pPr>
              <a:spcAft>
                <a:spcPts val="500"/>
              </a:spcAft>
            </a:pPr>
            <a:r>
              <a:rPr lang="en-GB" i="0" dirty="0">
                <a:effectLst/>
                <a:latin typeface="+mj-lt"/>
              </a:rPr>
              <a:t>Tableau Preference (.</a:t>
            </a:r>
            <a:r>
              <a:rPr lang="en-GB" i="0" dirty="0" err="1">
                <a:effectLst/>
                <a:latin typeface="+mj-lt"/>
              </a:rPr>
              <a:t>tps</a:t>
            </a:r>
            <a:r>
              <a:rPr lang="en-GB" i="0" dirty="0">
                <a:effectLst/>
                <a:latin typeface="+mj-lt"/>
              </a:rPr>
              <a:t>)</a:t>
            </a:r>
          </a:p>
          <a:p>
            <a:endParaRPr lang="en-GB" dirty="0"/>
          </a:p>
        </p:txBody>
      </p:sp>
      <p:sp>
        <p:nvSpPr>
          <p:cNvPr id="4" name="Text Placeholder 3">
            <a:extLst>
              <a:ext uri="{FF2B5EF4-FFF2-40B4-BE49-F238E27FC236}">
                <a16:creationId xmlns:a16="http://schemas.microsoft.com/office/drawing/2014/main" id="{13A77C74-1565-AA7D-15D3-AF5A306EE464}"/>
              </a:ext>
            </a:extLst>
          </p:cNvPr>
          <p:cNvSpPr>
            <a:spLocks noGrp="1"/>
          </p:cNvSpPr>
          <p:nvPr>
            <p:ph type="body" sz="half" idx="2"/>
          </p:nvPr>
        </p:nvSpPr>
        <p:spPr/>
        <p:txBody>
          <a:bodyPr/>
          <a:lstStyle/>
          <a:p>
            <a:endParaRPr lang="en-GB"/>
          </a:p>
        </p:txBody>
      </p:sp>
      <p:pic>
        <p:nvPicPr>
          <p:cNvPr id="6" name="Picture 5">
            <a:extLst>
              <a:ext uri="{FF2B5EF4-FFF2-40B4-BE49-F238E27FC236}">
                <a16:creationId xmlns:a16="http://schemas.microsoft.com/office/drawing/2014/main" id="{51647CF4-AA65-6BB4-6A95-0B16D0EE3167}"/>
              </a:ext>
            </a:extLst>
          </p:cNvPr>
          <p:cNvPicPr>
            <a:picLocks noChangeAspect="1"/>
          </p:cNvPicPr>
          <p:nvPr/>
        </p:nvPicPr>
        <p:blipFill>
          <a:blip r:embed="rId2"/>
          <a:srcRect l="35435"/>
          <a:stretch/>
        </p:blipFill>
        <p:spPr>
          <a:xfrm>
            <a:off x="969265" y="2414199"/>
            <a:ext cx="4486656" cy="3639128"/>
          </a:xfrm>
          <a:prstGeom prst="rect">
            <a:avLst/>
          </a:prstGeom>
        </p:spPr>
      </p:pic>
    </p:spTree>
    <p:extLst>
      <p:ext uri="{BB962C8B-B14F-4D97-AF65-F5344CB8AC3E}">
        <p14:creationId xmlns:p14="http://schemas.microsoft.com/office/powerpoint/2010/main" val="664253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0457D-0C8F-9534-A1FD-8A76B3FE1980}"/>
              </a:ext>
            </a:extLst>
          </p:cNvPr>
          <p:cNvSpPr>
            <a:spLocks noGrp="1"/>
          </p:cNvSpPr>
          <p:nvPr>
            <p:ph type="ctrTitle"/>
          </p:nvPr>
        </p:nvSpPr>
        <p:spPr>
          <a:xfrm>
            <a:off x="2391103" y="263655"/>
            <a:ext cx="7409793" cy="871464"/>
          </a:xfrm>
        </p:spPr>
        <p:txBody>
          <a:bodyPr>
            <a:normAutofit fontScale="90000"/>
          </a:bodyPr>
          <a:lstStyle/>
          <a:p>
            <a:r>
              <a:rPr lang="en-GB" dirty="0"/>
              <a:t>Tableau Interface</a:t>
            </a:r>
          </a:p>
        </p:txBody>
      </p:sp>
      <p:sp>
        <p:nvSpPr>
          <p:cNvPr id="5" name="Subtitle 4">
            <a:extLst>
              <a:ext uri="{FF2B5EF4-FFF2-40B4-BE49-F238E27FC236}">
                <a16:creationId xmlns:a16="http://schemas.microsoft.com/office/drawing/2014/main" id="{8F41100F-D0B7-6917-E2D2-728BA7E4E176}"/>
              </a:ext>
            </a:extLst>
          </p:cNvPr>
          <p:cNvSpPr>
            <a:spLocks noGrp="1"/>
          </p:cNvSpPr>
          <p:nvPr>
            <p:ph type="subTitle" idx="1"/>
          </p:nvPr>
        </p:nvSpPr>
        <p:spPr/>
        <p:txBody>
          <a:bodyPr/>
          <a:lstStyle/>
          <a:p>
            <a:endParaRPr lang="en-GB"/>
          </a:p>
        </p:txBody>
      </p:sp>
      <p:pic>
        <p:nvPicPr>
          <p:cNvPr id="7" name="Picture 6" descr="A screenshot of a computer&#10;&#10;Description automatically generated">
            <a:extLst>
              <a:ext uri="{FF2B5EF4-FFF2-40B4-BE49-F238E27FC236}">
                <a16:creationId xmlns:a16="http://schemas.microsoft.com/office/drawing/2014/main" id="{0D1679AF-F944-E167-786B-21FE7C6EE271}"/>
              </a:ext>
            </a:extLst>
          </p:cNvPr>
          <p:cNvPicPr>
            <a:picLocks noChangeAspect="1"/>
          </p:cNvPicPr>
          <p:nvPr/>
        </p:nvPicPr>
        <p:blipFill>
          <a:blip r:embed="rId2"/>
          <a:stretch>
            <a:fillRect/>
          </a:stretch>
        </p:blipFill>
        <p:spPr>
          <a:xfrm>
            <a:off x="1198878" y="1345716"/>
            <a:ext cx="9937932" cy="5248629"/>
          </a:xfrm>
          <a:prstGeom prst="rect">
            <a:avLst/>
          </a:prstGeom>
        </p:spPr>
      </p:pic>
    </p:spTree>
    <p:extLst>
      <p:ext uri="{BB962C8B-B14F-4D97-AF65-F5344CB8AC3E}">
        <p14:creationId xmlns:p14="http://schemas.microsoft.com/office/powerpoint/2010/main" val="2449024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F12A1-D417-5A9F-2A36-554151238261}"/>
              </a:ext>
            </a:extLst>
          </p:cNvPr>
          <p:cNvSpPr>
            <a:spLocks noGrp="1"/>
          </p:cNvSpPr>
          <p:nvPr>
            <p:ph type="title"/>
          </p:nvPr>
        </p:nvSpPr>
        <p:spPr>
          <a:xfrm>
            <a:off x="769620" y="365091"/>
            <a:ext cx="4486656" cy="1003868"/>
          </a:xfrm>
        </p:spPr>
        <p:txBody>
          <a:bodyPr/>
          <a:lstStyle/>
          <a:p>
            <a:r>
              <a:rPr lang="en-GB" dirty="0"/>
              <a:t>Connect</a:t>
            </a:r>
          </a:p>
        </p:txBody>
      </p:sp>
      <p:sp>
        <p:nvSpPr>
          <p:cNvPr id="3" name="Content Placeholder 2">
            <a:extLst>
              <a:ext uri="{FF2B5EF4-FFF2-40B4-BE49-F238E27FC236}">
                <a16:creationId xmlns:a16="http://schemas.microsoft.com/office/drawing/2014/main" id="{983038F3-CABA-13AE-42A6-031448EF824A}"/>
              </a:ext>
            </a:extLst>
          </p:cNvPr>
          <p:cNvSpPr>
            <a:spLocks noGrp="1"/>
          </p:cNvSpPr>
          <p:nvPr>
            <p:ph idx="1"/>
          </p:nvPr>
        </p:nvSpPr>
        <p:spPr/>
        <p:txBody>
          <a:bodyPr>
            <a:normAutofit/>
          </a:bodyPr>
          <a:lstStyle/>
          <a:p>
            <a:r>
              <a:rPr lang="en-GB" dirty="0"/>
              <a:t>In the context of </a:t>
            </a:r>
            <a:r>
              <a:rPr lang="en-GB" b="1" dirty="0"/>
              <a:t>Tableau</a:t>
            </a:r>
            <a:r>
              <a:rPr lang="en-GB" dirty="0"/>
              <a:t>, </a:t>
            </a:r>
            <a:r>
              <a:rPr lang="en-GB" b="1" dirty="0"/>
              <a:t>"Connects"</a:t>
            </a:r>
            <a:r>
              <a:rPr lang="en-GB" dirty="0"/>
              <a:t> typically refers to establishing a </a:t>
            </a:r>
            <a:r>
              <a:rPr lang="en-GB" b="1" dirty="0"/>
              <a:t>connection to data sources</a:t>
            </a:r>
            <a:r>
              <a:rPr lang="en-GB" dirty="0"/>
              <a:t>. This connection allows users to pull data into the software for analysis, reporting, and visualization.</a:t>
            </a:r>
          </a:p>
          <a:p>
            <a:endParaRPr lang="en-GB" dirty="0"/>
          </a:p>
          <a:p>
            <a:pPr marL="0" indent="0">
              <a:buNone/>
            </a:pPr>
            <a:r>
              <a:rPr lang="en-GB" dirty="0"/>
              <a:t>                        CONNECT</a:t>
            </a:r>
          </a:p>
          <a:p>
            <a:pPr marL="0" indent="0">
              <a:buNone/>
            </a:pPr>
            <a:endParaRPr lang="en-GB" dirty="0"/>
          </a:p>
          <a:p>
            <a:pPr marL="0" indent="0">
              <a:buNone/>
            </a:pPr>
            <a:endParaRPr lang="en-GB" dirty="0"/>
          </a:p>
          <a:p>
            <a:pPr marL="0" indent="0">
              <a:buNone/>
            </a:pPr>
            <a:endParaRPr lang="en-GB" dirty="0"/>
          </a:p>
          <a:p>
            <a:pPr marL="0" indent="0">
              <a:buNone/>
            </a:pPr>
            <a:r>
              <a:rPr lang="en-GB" dirty="0"/>
              <a:t>           Local                               Server</a:t>
            </a:r>
          </a:p>
          <a:p>
            <a:pPr marL="0" indent="0">
              <a:buNone/>
            </a:pPr>
            <a:r>
              <a:rPr lang="en-GB" dirty="0"/>
              <a:t>    (Excel, </a:t>
            </a:r>
            <a:r>
              <a:rPr lang="en-GB" dirty="0" err="1"/>
              <a:t>CSV,Text</a:t>
            </a:r>
            <a:r>
              <a:rPr lang="en-GB" dirty="0"/>
              <a:t>,           (</a:t>
            </a:r>
            <a:r>
              <a:rPr lang="en-GB" dirty="0" err="1"/>
              <a:t>MySQL,Oracle</a:t>
            </a:r>
            <a:r>
              <a:rPr lang="en-GB" dirty="0"/>
              <a:t>, </a:t>
            </a:r>
          </a:p>
          <a:p>
            <a:pPr marL="0" indent="0">
              <a:buNone/>
            </a:pPr>
            <a:r>
              <a:rPr lang="en-GB" dirty="0"/>
              <a:t>     PDF, etc..)                     Salesforce, etc..)</a:t>
            </a:r>
          </a:p>
        </p:txBody>
      </p:sp>
      <p:sp>
        <p:nvSpPr>
          <p:cNvPr id="4" name="Text Placeholder 3">
            <a:extLst>
              <a:ext uri="{FF2B5EF4-FFF2-40B4-BE49-F238E27FC236}">
                <a16:creationId xmlns:a16="http://schemas.microsoft.com/office/drawing/2014/main" id="{4A66931F-A383-CA12-8ACC-04C74DBCBE9A}"/>
              </a:ext>
            </a:extLst>
          </p:cNvPr>
          <p:cNvSpPr>
            <a:spLocks noGrp="1"/>
          </p:cNvSpPr>
          <p:nvPr>
            <p:ph type="body" sz="half" idx="2"/>
          </p:nvPr>
        </p:nvSpPr>
        <p:spPr/>
        <p:txBody>
          <a:bodyPr/>
          <a:lstStyle/>
          <a:p>
            <a:endParaRPr lang="en-GB"/>
          </a:p>
        </p:txBody>
      </p:sp>
      <p:cxnSp>
        <p:nvCxnSpPr>
          <p:cNvPr id="6" name="Straight Connector 5">
            <a:extLst>
              <a:ext uri="{FF2B5EF4-FFF2-40B4-BE49-F238E27FC236}">
                <a16:creationId xmlns:a16="http://schemas.microsoft.com/office/drawing/2014/main" id="{D418D45E-1E2F-8A57-BB61-8FBA134BA480}"/>
              </a:ext>
            </a:extLst>
          </p:cNvPr>
          <p:cNvCxnSpPr/>
          <p:nvPr/>
        </p:nvCxnSpPr>
        <p:spPr>
          <a:xfrm>
            <a:off x="9049407" y="3237186"/>
            <a:ext cx="0" cy="451945"/>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3DCC19F8-E53D-9B5D-9ADD-B2CDB3431206}"/>
              </a:ext>
            </a:extLst>
          </p:cNvPr>
          <p:cNvCxnSpPr>
            <a:cxnSpLocks/>
          </p:cNvCxnSpPr>
          <p:nvPr/>
        </p:nvCxnSpPr>
        <p:spPr>
          <a:xfrm>
            <a:off x="7777655" y="3689131"/>
            <a:ext cx="2648607" cy="0"/>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C12A5A68-7F89-08AE-634F-753C210B4797}"/>
              </a:ext>
            </a:extLst>
          </p:cNvPr>
          <p:cNvCxnSpPr/>
          <p:nvPr/>
        </p:nvCxnSpPr>
        <p:spPr>
          <a:xfrm>
            <a:off x="7777655" y="3689131"/>
            <a:ext cx="0" cy="5990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F5415314-99B5-21C7-4B4E-ACBF3AEDBB7B}"/>
              </a:ext>
            </a:extLst>
          </p:cNvPr>
          <p:cNvCxnSpPr/>
          <p:nvPr/>
        </p:nvCxnSpPr>
        <p:spPr>
          <a:xfrm>
            <a:off x="10426262" y="3689131"/>
            <a:ext cx="0" cy="5990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5" name="Picture 14" descr="A computer and computer monitors with icons&#10;&#10;Description automatically generated with medium confidence">
            <a:extLst>
              <a:ext uri="{FF2B5EF4-FFF2-40B4-BE49-F238E27FC236}">
                <a16:creationId xmlns:a16="http://schemas.microsoft.com/office/drawing/2014/main" id="{FA5946CF-0D6E-6C9F-1E91-252251275DF9}"/>
              </a:ext>
            </a:extLst>
          </p:cNvPr>
          <p:cNvPicPr>
            <a:picLocks noChangeAspect="1"/>
          </p:cNvPicPr>
          <p:nvPr/>
        </p:nvPicPr>
        <p:blipFill>
          <a:blip r:embed="rId2"/>
          <a:srcRect l="52931"/>
          <a:stretch/>
        </p:blipFill>
        <p:spPr>
          <a:xfrm>
            <a:off x="967842" y="1615980"/>
            <a:ext cx="4080924" cy="4876929"/>
          </a:xfrm>
          <a:prstGeom prst="rect">
            <a:avLst/>
          </a:prstGeom>
        </p:spPr>
      </p:pic>
    </p:spTree>
    <p:extLst>
      <p:ext uri="{BB962C8B-B14F-4D97-AF65-F5344CB8AC3E}">
        <p14:creationId xmlns:p14="http://schemas.microsoft.com/office/powerpoint/2010/main" val="112971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3DB23-FFD2-700A-AF57-278DBC1455A9}"/>
              </a:ext>
            </a:extLst>
          </p:cNvPr>
          <p:cNvSpPr>
            <a:spLocks noGrp="1"/>
          </p:cNvSpPr>
          <p:nvPr>
            <p:ph type="ctrTitle"/>
          </p:nvPr>
        </p:nvSpPr>
        <p:spPr>
          <a:xfrm>
            <a:off x="1600199" y="406673"/>
            <a:ext cx="8991600" cy="881973"/>
          </a:xfrm>
        </p:spPr>
        <p:txBody>
          <a:bodyPr>
            <a:normAutofit fontScale="90000"/>
          </a:bodyPr>
          <a:lstStyle/>
          <a:p>
            <a:r>
              <a:rPr lang="en-GB" dirty="0"/>
              <a:t>Data TYPES</a:t>
            </a:r>
          </a:p>
        </p:txBody>
      </p:sp>
      <p:sp>
        <p:nvSpPr>
          <p:cNvPr id="3" name="Subtitle 2">
            <a:extLst>
              <a:ext uri="{FF2B5EF4-FFF2-40B4-BE49-F238E27FC236}">
                <a16:creationId xmlns:a16="http://schemas.microsoft.com/office/drawing/2014/main" id="{95A37444-8103-52B3-E6E3-F1EC7CA552FA}"/>
              </a:ext>
            </a:extLst>
          </p:cNvPr>
          <p:cNvSpPr>
            <a:spLocks noGrp="1"/>
          </p:cNvSpPr>
          <p:nvPr>
            <p:ph type="subTitle" idx="1"/>
          </p:nvPr>
        </p:nvSpPr>
        <p:spPr/>
        <p:txBody>
          <a:bodyPr/>
          <a:lstStyle/>
          <a:p>
            <a:endParaRPr lang="en-GB"/>
          </a:p>
        </p:txBody>
      </p:sp>
      <p:pic>
        <p:nvPicPr>
          <p:cNvPr id="5" name="Picture 4" descr="A list of values&#10;&#10;Description automatically generated">
            <a:extLst>
              <a:ext uri="{FF2B5EF4-FFF2-40B4-BE49-F238E27FC236}">
                <a16:creationId xmlns:a16="http://schemas.microsoft.com/office/drawing/2014/main" id="{E009310E-5AD0-8BB8-265C-CBE3A698D31B}"/>
              </a:ext>
            </a:extLst>
          </p:cNvPr>
          <p:cNvPicPr>
            <a:picLocks noChangeAspect="1"/>
          </p:cNvPicPr>
          <p:nvPr/>
        </p:nvPicPr>
        <p:blipFill>
          <a:blip r:embed="rId2"/>
          <a:stretch>
            <a:fillRect/>
          </a:stretch>
        </p:blipFill>
        <p:spPr>
          <a:xfrm>
            <a:off x="2129001" y="1778875"/>
            <a:ext cx="7933997" cy="4231465"/>
          </a:xfrm>
          <a:prstGeom prst="rect">
            <a:avLst/>
          </a:prstGeom>
        </p:spPr>
      </p:pic>
    </p:spTree>
    <p:extLst>
      <p:ext uri="{BB962C8B-B14F-4D97-AF65-F5344CB8AC3E}">
        <p14:creationId xmlns:p14="http://schemas.microsoft.com/office/powerpoint/2010/main" val="3719586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CFFAC-A5EE-4C04-CD60-0F3FA1A2E6F0}"/>
              </a:ext>
            </a:extLst>
          </p:cNvPr>
          <p:cNvSpPr>
            <a:spLocks noGrp="1"/>
          </p:cNvSpPr>
          <p:nvPr>
            <p:ph type="title"/>
          </p:nvPr>
        </p:nvSpPr>
        <p:spPr>
          <a:xfrm>
            <a:off x="2231136" y="554789"/>
            <a:ext cx="7729728" cy="727474"/>
          </a:xfrm>
        </p:spPr>
        <p:txBody>
          <a:bodyPr>
            <a:normAutofit fontScale="90000"/>
          </a:bodyPr>
          <a:lstStyle/>
          <a:p>
            <a:r>
              <a:rPr lang="en-GB" dirty="0"/>
              <a:t>Dimension &amp; Measure</a:t>
            </a:r>
          </a:p>
        </p:txBody>
      </p:sp>
      <p:sp>
        <p:nvSpPr>
          <p:cNvPr id="5" name="Content Placeholder 4">
            <a:extLst>
              <a:ext uri="{FF2B5EF4-FFF2-40B4-BE49-F238E27FC236}">
                <a16:creationId xmlns:a16="http://schemas.microsoft.com/office/drawing/2014/main" id="{5FCA6FB0-FD29-EF8D-BE9A-83D56746A6A3}"/>
              </a:ext>
            </a:extLst>
          </p:cNvPr>
          <p:cNvSpPr>
            <a:spLocks noGrp="1"/>
          </p:cNvSpPr>
          <p:nvPr>
            <p:ph sz="half" idx="1"/>
          </p:nvPr>
        </p:nvSpPr>
        <p:spPr>
          <a:xfrm>
            <a:off x="1581912" y="1933903"/>
            <a:ext cx="4271771" cy="3806123"/>
          </a:xfrm>
        </p:spPr>
        <p:txBody>
          <a:bodyPr/>
          <a:lstStyle/>
          <a:p>
            <a:pPr marL="0" indent="0" algn="ctr">
              <a:buNone/>
            </a:pPr>
            <a:r>
              <a:rPr lang="en-GB" b="1" dirty="0"/>
              <a:t>Dimension</a:t>
            </a:r>
          </a:p>
          <a:p>
            <a:pPr marL="0" indent="0" algn="ctr">
              <a:buNone/>
            </a:pPr>
            <a:endParaRPr lang="en-GB" b="1" dirty="0"/>
          </a:p>
          <a:p>
            <a:pPr marL="0" indent="0">
              <a:buNone/>
            </a:pPr>
            <a:r>
              <a:rPr lang="en-GB" b="1" dirty="0"/>
              <a:t>Dimensions</a:t>
            </a:r>
            <a:r>
              <a:rPr lang="en-GB" dirty="0"/>
              <a:t> are qualitative data fields that typically represent categorical data.</a:t>
            </a:r>
          </a:p>
          <a:p>
            <a:pPr marL="0" indent="0">
              <a:buNone/>
            </a:pPr>
            <a:endParaRPr lang="en-GB" dirty="0"/>
          </a:p>
          <a:p>
            <a:pPr lvl="1">
              <a:buFont typeface="Wingdings" panose="05000000000000000000" pitchFamily="2" charset="2"/>
              <a:buChar char="§"/>
            </a:pPr>
            <a:r>
              <a:rPr lang="en-GB" dirty="0"/>
              <a:t>Customer Name</a:t>
            </a:r>
          </a:p>
          <a:p>
            <a:pPr lvl="1">
              <a:buFont typeface="Wingdings" panose="05000000000000000000" pitchFamily="2" charset="2"/>
              <a:buChar char="§"/>
            </a:pPr>
            <a:r>
              <a:rPr lang="en-GB" dirty="0"/>
              <a:t>Product Category</a:t>
            </a:r>
          </a:p>
          <a:p>
            <a:pPr lvl="1">
              <a:buFont typeface="Wingdings" panose="05000000000000000000" pitchFamily="2" charset="2"/>
              <a:buChar char="§"/>
            </a:pPr>
            <a:r>
              <a:rPr lang="en-GB" dirty="0"/>
              <a:t>Region</a:t>
            </a:r>
          </a:p>
          <a:p>
            <a:pPr lvl="1">
              <a:buFont typeface="Wingdings" panose="05000000000000000000" pitchFamily="2" charset="2"/>
              <a:buChar char="§"/>
            </a:pPr>
            <a:r>
              <a:rPr lang="en-GB" dirty="0"/>
              <a:t>Order Date</a:t>
            </a:r>
          </a:p>
        </p:txBody>
      </p:sp>
      <p:sp>
        <p:nvSpPr>
          <p:cNvPr id="6" name="Content Placeholder 5">
            <a:extLst>
              <a:ext uri="{FF2B5EF4-FFF2-40B4-BE49-F238E27FC236}">
                <a16:creationId xmlns:a16="http://schemas.microsoft.com/office/drawing/2014/main" id="{1582F24B-5BF2-72A3-8C2D-A141433BC8F7}"/>
              </a:ext>
            </a:extLst>
          </p:cNvPr>
          <p:cNvSpPr>
            <a:spLocks noGrp="1"/>
          </p:cNvSpPr>
          <p:nvPr>
            <p:ph sz="half" idx="2"/>
          </p:nvPr>
        </p:nvSpPr>
        <p:spPr>
          <a:xfrm>
            <a:off x="6338315" y="1933903"/>
            <a:ext cx="4270247" cy="4277711"/>
          </a:xfrm>
        </p:spPr>
        <p:txBody>
          <a:bodyPr/>
          <a:lstStyle/>
          <a:p>
            <a:pPr marL="0" indent="0" algn="ctr">
              <a:buNone/>
            </a:pPr>
            <a:r>
              <a:rPr lang="en-GB" b="1" dirty="0"/>
              <a:t>Measure</a:t>
            </a:r>
          </a:p>
          <a:p>
            <a:pPr marL="0" indent="0" algn="ctr">
              <a:buNone/>
            </a:pPr>
            <a:endParaRPr lang="en-GB" dirty="0"/>
          </a:p>
          <a:p>
            <a:pPr marL="0" indent="0">
              <a:buNone/>
            </a:pPr>
            <a:r>
              <a:rPr lang="en-GB" b="1" dirty="0"/>
              <a:t>Measures</a:t>
            </a:r>
            <a:r>
              <a:rPr lang="en-GB" dirty="0"/>
              <a:t> are quantitative data fields that contain numerical values.</a:t>
            </a:r>
          </a:p>
          <a:p>
            <a:pPr marL="0" indent="0">
              <a:buNone/>
            </a:pPr>
            <a:endParaRPr lang="en-GB" dirty="0"/>
          </a:p>
          <a:p>
            <a:pPr lvl="1">
              <a:buFont typeface="Wingdings" panose="05000000000000000000" pitchFamily="2" charset="2"/>
              <a:buChar char="§"/>
            </a:pPr>
            <a:r>
              <a:rPr lang="en-GB" dirty="0"/>
              <a:t>Sales</a:t>
            </a:r>
          </a:p>
          <a:p>
            <a:pPr lvl="1">
              <a:buFont typeface="Wingdings" panose="05000000000000000000" pitchFamily="2" charset="2"/>
              <a:buChar char="§"/>
            </a:pPr>
            <a:r>
              <a:rPr lang="en-GB" dirty="0"/>
              <a:t>Profit</a:t>
            </a:r>
          </a:p>
          <a:p>
            <a:pPr lvl="1">
              <a:buFont typeface="Wingdings" panose="05000000000000000000" pitchFamily="2" charset="2"/>
              <a:buChar char="§"/>
            </a:pPr>
            <a:r>
              <a:rPr lang="en-GB" dirty="0"/>
              <a:t>Quantity</a:t>
            </a:r>
          </a:p>
          <a:p>
            <a:pPr lvl="1">
              <a:buFont typeface="Wingdings" panose="05000000000000000000" pitchFamily="2" charset="2"/>
              <a:buChar char="§"/>
            </a:pPr>
            <a:r>
              <a:rPr lang="en-GB" dirty="0"/>
              <a:t>Discount</a:t>
            </a:r>
          </a:p>
        </p:txBody>
      </p:sp>
    </p:spTree>
    <p:extLst>
      <p:ext uri="{BB962C8B-B14F-4D97-AF65-F5344CB8AC3E}">
        <p14:creationId xmlns:p14="http://schemas.microsoft.com/office/powerpoint/2010/main" val="87582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81F79-6562-C1D2-669D-3BA210AE31F3}"/>
              </a:ext>
            </a:extLst>
          </p:cNvPr>
          <p:cNvSpPr>
            <a:spLocks noGrp="1"/>
          </p:cNvSpPr>
          <p:nvPr>
            <p:ph type="title"/>
          </p:nvPr>
        </p:nvSpPr>
        <p:spPr>
          <a:xfrm>
            <a:off x="4936077" y="134373"/>
            <a:ext cx="2319843" cy="422674"/>
          </a:xfrm>
        </p:spPr>
        <p:txBody>
          <a:bodyPr>
            <a:noAutofit/>
          </a:bodyPr>
          <a:lstStyle/>
          <a:p>
            <a:r>
              <a:rPr lang="en-GB" sz="1600" dirty="0"/>
              <a:t>Tools Used</a:t>
            </a:r>
          </a:p>
        </p:txBody>
      </p:sp>
      <p:pic>
        <p:nvPicPr>
          <p:cNvPr id="5" name="Content Placeholder 4" descr="A screenshot of a graph&#10;&#10;Description automatically generated">
            <a:extLst>
              <a:ext uri="{FF2B5EF4-FFF2-40B4-BE49-F238E27FC236}">
                <a16:creationId xmlns:a16="http://schemas.microsoft.com/office/drawing/2014/main" id="{558A5C06-55AE-18DC-AB33-806D2C1CCC05}"/>
              </a:ext>
            </a:extLst>
          </p:cNvPr>
          <p:cNvPicPr>
            <a:picLocks noGrp="1" noChangeAspect="1"/>
          </p:cNvPicPr>
          <p:nvPr>
            <p:ph idx="1"/>
          </p:nvPr>
        </p:nvPicPr>
        <p:blipFill>
          <a:blip r:embed="rId2"/>
          <a:stretch>
            <a:fillRect/>
          </a:stretch>
        </p:blipFill>
        <p:spPr>
          <a:xfrm>
            <a:off x="6180083" y="3492433"/>
            <a:ext cx="5810263" cy="3231193"/>
          </a:xfrm>
        </p:spPr>
      </p:pic>
      <p:pic>
        <p:nvPicPr>
          <p:cNvPr id="7" name="Picture 6" descr="A screenshot of a graph&#10;&#10;Description automatically generated">
            <a:extLst>
              <a:ext uri="{FF2B5EF4-FFF2-40B4-BE49-F238E27FC236}">
                <a16:creationId xmlns:a16="http://schemas.microsoft.com/office/drawing/2014/main" id="{8379F794-1C92-2C33-D9B8-D65ACC917DE1}"/>
              </a:ext>
            </a:extLst>
          </p:cNvPr>
          <p:cNvPicPr>
            <a:picLocks noChangeAspect="1"/>
          </p:cNvPicPr>
          <p:nvPr/>
        </p:nvPicPr>
        <p:blipFill>
          <a:blip r:embed="rId3"/>
          <a:stretch>
            <a:fillRect/>
          </a:stretch>
        </p:blipFill>
        <p:spPr>
          <a:xfrm>
            <a:off x="201652" y="3429001"/>
            <a:ext cx="5894347" cy="3294626"/>
          </a:xfrm>
          <a:prstGeom prst="rect">
            <a:avLst/>
          </a:prstGeom>
        </p:spPr>
      </p:pic>
      <p:pic>
        <p:nvPicPr>
          <p:cNvPr id="9" name="Picture 8" descr="A screenshot of a graph&#10;&#10;Description automatically generated">
            <a:extLst>
              <a:ext uri="{FF2B5EF4-FFF2-40B4-BE49-F238E27FC236}">
                <a16:creationId xmlns:a16="http://schemas.microsoft.com/office/drawing/2014/main" id="{CACDB8C9-34E5-2D94-AD20-54CA72A0E86A}"/>
              </a:ext>
            </a:extLst>
          </p:cNvPr>
          <p:cNvPicPr>
            <a:picLocks noChangeAspect="1"/>
          </p:cNvPicPr>
          <p:nvPr/>
        </p:nvPicPr>
        <p:blipFill>
          <a:blip r:embed="rId4"/>
          <a:stretch>
            <a:fillRect/>
          </a:stretch>
        </p:blipFill>
        <p:spPr>
          <a:xfrm>
            <a:off x="201652" y="849077"/>
            <a:ext cx="4060573" cy="2472192"/>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5881E9C6-A14F-4895-323C-7AA8B5B9838F}"/>
              </a:ext>
            </a:extLst>
          </p:cNvPr>
          <p:cNvPicPr>
            <a:picLocks noChangeAspect="1"/>
          </p:cNvPicPr>
          <p:nvPr/>
        </p:nvPicPr>
        <p:blipFill>
          <a:blip r:embed="rId5"/>
          <a:stretch>
            <a:fillRect/>
          </a:stretch>
        </p:blipFill>
        <p:spPr>
          <a:xfrm>
            <a:off x="8203699" y="849077"/>
            <a:ext cx="3786647" cy="2472192"/>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0EF1DA07-C5F0-8376-1C39-4A58A6C45433}"/>
              </a:ext>
            </a:extLst>
          </p:cNvPr>
          <p:cNvPicPr>
            <a:picLocks noChangeAspect="1"/>
          </p:cNvPicPr>
          <p:nvPr/>
        </p:nvPicPr>
        <p:blipFill>
          <a:blip r:embed="rId6"/>
          <a:stretch>
            <a:fillRect/>
          </a:stretch>
        </p:blipFill>
        <p:spPr>
          <a:xfrm>
            <a:off x="4348339" y="849077"/>
            <a:ext cx="3769246" cy="2472192"/>
          </a:xfrm>
          <a:prstGeom prst="rect">
            <a:avLst/>
          </a:prstGeom>
        </p:spPr>
      </p:pic>
      <p:sp>
        <p:nvSpPr>
          <p:cNvPr id="14" name="TextBox 13">
            <a:extLst>
              <a:ext uri="{FF2B5EF4-FFF2-40B4-BE49-F238E27FC236}">
                <a16:creationId xmlns:a16="http://schemas.microsoft.com/office/drawing/2014/main" id="{4DB36BCF-8F9B-9205-747F-12166988BCD8}"/>
              </a:ext>
            </a:extLst>
          </p:cNvPr>
          <p:cNvSpPr txBox="1"/>
          <p:nvPr/>
        </p:nvSpPr>
        <p:spPr>
          <a:xfrm>
            <a:off x="2783840" y="1828800"/>
            <a:ext cx="1235210" cy="369332"/>
          </a:xfrm>
          <a:prstGeom prst="rect">
            <a:avLst/>
          </a:prstGeom>
          <a:noFill/>
        </p:spPr>
        <p:txBody>
          <a:bodyPr wrap="none" rtlCol="0">
            <a:spAutoFit/>
          </a:bodyPr>
          <a:lstStyle/>
          <a:p>
            <a:r>
              <a:rPr lang="en-GB" dirty="0">
                <a:solidFill>
                  <a:schemeClr val="tx2">
                    <a:lumMod val="50000"/>
                  </a:schemeClr>
                </a:solidFill>
                <a:highlight>
                  <a:srgbClr val="FFFF00"/>
                </a:highlight>
              </a:rPr>
              <a:t>Entire View</a:t>
            </a:r>
          </a:p>
        </p:txBody>
      </p:sp>
      <p:sp>
        <p:nvSpPr>
          <p:cNvPr id="15" name="TextBox 14">
            <a:extLst>
              <a:ext uri="{FF2B5EF4-FFF2-40B4-BE49-F238E27FC236}">
                <a16:creationId xmlns:a16="http://schemas.microsoft.com/office/drawing/2014/main" id="{D8B6F6F2-0085-6A2A-837B-03F429618007}"/>
              </a:ext>
            </a:extLst>
          </p:cNvPr>
          <p:cNvSpPr txBox="1"/>
          <p:nvPr/>
        </p:nvSpPr>
        <p:spPr>
          <a:xfrm>
            <a:off x="6180084" y="1940560"/>
            <a:ext cx="1785356" cy="369332"/>
          </a:xfrm>
          <a:prstGeom prst="rect">
            <a:avLst/>
          </a:prstGeom>
          <a:noFill/>
        </p:spPr>
        <p:txBody>
          <a:bodyPr wrap="square" rtlCol="0">
            <a:spAutoFit/>
          </a:bodyPr>
          <a:lstStyle/>
          <a:p>
            <a:r>
              <a:rPr lang="en-GB" dirty="0">
                <a:highlight>
                  <a:srgbClr val="FFFF00"/>
                </a:highlight>
              </a:rPr>
              <a:t>Sort Descending</a:t>
            </a:r>
          </a:p>
        </p:txBody>
      </p:sp>
      <p:sp>
        <p:nvSpPr>
          <p:cNvPr id="16" name="TextBox 15">
            <a:extLst>
              <a:ext uri="{FF2B5EF4-FFF2-40B4-BE49-F238E27FC236}">
                <a16:creationId xmlns:a16="http://schemas.microsoft.com/office/drawing/2014/main" id="{3E9B7F2D-6F3C-A2FD-A989-B91D4BDFEDEC}"/>
              </a:ext>
            </a:extLst>
          </p:cNvPr>
          <p:cNvSpPr txBox="1"/>
          <p:nvPr/>
        </p:nvSpPr>
        <p:spPr>
          <a:xfrm>
            <a:off x="8737601" y="1971040"/>
            <a:ext cx="1645920" cy="369332"/>
          </a:xfrm>
          <a:prstGeom prst="rect">
            <a:avLst/>
          </a:prstGeom>
          <a:noFill/>
        </p:spPr>
        <p:txBody>
          <a:bodyPr wrap="square" rtlCol="0">
            <a:spAutoFit/>
          </a:bodyPr>
          <a:lstStyle/>
          <a:p>
            <a:r>
              <a:rPr lang="en-GB" dirty="0">
                <a:highlight>
                  <a:srgbClr val="FFFF00"/>
                </a:highlight>
              </a:rPr>
              <a:t>Sort Ascending</a:t>
            </a:r>
          </a:p>
        </p:txBody>
      </p:sp>
      <p:sp>
        <p:nvSpPr>
          <p:cNvPr id="17" name="TextBox 16">
            <a:extLst>
              <a:ext uri="{FF2B5EF4-FFF2-40B4-BE49-F238E27FC236}">
                <a16:creationId xmlns:a16="http://schemas.microsoft.com/office/drawing/2014/main" id="{4C61C606-E7C0-3876-FCFD-8DE31DB5DED6}"/>
              </a:ext>
            </a:extLst>
          </p:cNvPr>
          <p:cNvSpPr txBox="1"/>
          <p:nvPr/>
        </p:nvSpPr>
        <p:spPr>
          <a:xfrm>
            <a:off x="3037840" y="4927600"/>
            <a:ext cx="2468880" cy="369332"/>
          </a:xfrm>
          <a:prstGeom prst="rect">
            <a:avLst/>
          </a:prstGeom>
          <a:noFill/>
        </p:spPr>
        <p:txBody>
          <a:bodyPr wrap="square" rtlCol="0">
            <a:spAutoFit/>
          </a:bodyPr>
          <a:lstStyle/>
          <a:p>
            <a:r>
              <a:rPr lang="en-GB" dirty="0">
                <a:highlight>
                  <a:srgbClr val="FFFF00"/>
                </a:highlight>
              </a:rPr>
              <a:t>Mark Labels/Hide Labels</a:t>
            </a:r>
          </a:p>
        </p:txBody>
      </p:sp>
      <p:sp>
        <p:nvSpPr>
          <p:cNvPr id="18" name="TextBox 17">
            <a:extLst>
              <a:ext uri="{FF2B5EF4-FFF2-40B4-BE49-F238E27FC236}">
                <a16:creationId xmlns:a16="http://schemas.microsoft.com/office/drawing/2014/main" id="{CE3A0222-CA1A-45E4-D7A9-040C60498E6D}"/>
              </a:ext>
            </a:extLst>
          </p:cNvPr>
          <p:cNvSpPr txBox="1"/>
          <p:nvPr/>
        </p:nvSpPr>
        <p:spPr>
          <a:xfrm>
            <a:off x="9204961" y="5567680"/>
            <a:ext cx="2468880" cy="369332"/>
          </a:xfrm>
          <a:prstGeom prst="rect">
            <a:avLst/>
          </a:prstGeom>
          <a:noFill/>
        </p:spPr>
        <p:txBody>
          <a:bodyPr wrap="square" rtlCol="0">
            <a:spAutoFit/>
          </a:bodyPr>
          <a:lstStyle/>
          <a:p>
            <a:r>
              <a:rPr lang="en-GB" dirty="0">
                <a:highlight>
                  <a:srgbClr val="FFFF00"/>
                </a:highlight>
              </a:rPr>
              <a:t>Swap Rows &amp; Columns</a:t>
            </a:r>
          </a:p>
        </p:txBody>
      </p:sp>
    </p:spTree>
    <p:extLst>
      <p:ext uri="{BB962C8B-B14F-4D97-AF65-F5344CB8AC3E}">
        <p14:creationId xmlns:p14="http://schemas.microsoft.com/office/powerpoint/2010/main" val="4014020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A5EE90-3E29-A044-F1A8-7A56F2438672}"/>
              </a:ext>
            </a:extLst>
          </p:cNvPr>
          <p:cNvSpPr>
            <a:spLocks noGrp="1"/>
          </p:cNvSpPr>
          <p:nvPr>
            <p:ph type="title"/>
          </p:nvPr>
        </p:nvSpPr>
        <p:spPr>
          <a:xfrm>
            <a:off x="769619" y="1011795"/>
            <a:ext cx="4486656" cy="826632"/>
          </a:xfrm>
        </p:spPr>
        <p:txBody>
          <a:bodyPr/>
          <a:lstStyle/>
          <a:p>
            <a:r>
              <a:rPr lang="en-IN" dirty="0"/>
              <a:t>Pivot table</a:t>
            </a:r>
          </a:p>
        </p:txBody>
      </p:sp>
      <p:sp>
        <p:nvSpPr>
          <p:cNvPr id="6" name="Text Placeholder 5">
            <a:extLst>
              <a:ext uri="{FF2B5EF4-FFF2-40B4-BE49-F238E27FC236}">
                <a16:creationId xmlns:a16="http://schemas.microsoft.com/office/drawing/2014/main" id="{9914EEB3-B836-30C6-0C1B-D1FB17E20ABB}"/>
              </a:ext>
            </a:extLst>
          </p:cNvPr>
          <p:cNvSpPr>
            <a:spLocks noGrp="1"/>
          </p:cNvSpPr>
          <p:nvPr>
            <p:ph type="body" sz="half" idx="2"/>
          </p:nvPr>
        </p:nvSpPr>
        <p:spPr/>
        <p:txBody>
          <a:bodyPr/>
          <a:lstStyle/>
          <a:p>
            <a:endParaRPr lang="en-IN" dirty="0"/>
          </a:p>
        </p:txBody>
      </p:sp>
      <p:sp>
        <p:nvSpPr>
          <p:cNvPr id="10" name="Content Placeholder 9">
            <a:extLst>
              <a:ext uri="{FF2B5EF4-FFF2-40B4-BE49-F238E27FC236}">
                <a16:creationId xmlns:a16="http://schemas.microsoft.com/office/drawing/2014/main" id="{93A80191-CCAE-2B65-C211-53C1F4673BD8}"/>
              </a:ext>
            </a:extLst>
          </p:cNvPr>
          <p:cNvSpPr>
            <a:spLocks noGrp="1"/>
          </p:cNvSpPr>
          <p:nvPr>
            <p:ph idx="1"/>
          </p:nvPr>
        </p:nvSpPr>
        <p:spPr>
          <a:xfrm>
            <a:off x="6764955" y="1785683"/>
            <a:ext cx="4815840" cy="3528470"/>
          </a:xfrm>
        </p:spPr>
        <p:txBody>
          <a:bodyPr/>
          <a:lstStyle/>
          <a:p>
            <a:r>
              <a:rPr lang="en-US" dirty="0"/>
              <a:t>Creating a pivot table in Tableau is a great way to summarize and analyze data in a matrix format.</a:t>
            </a:r>
            <a:endParaRPr lang="en-IN" dirty="0"/>
          </a:p>
          <a:p>
            <a:pPr marL="0" indent="0">
              <a:buNone/>
            </a:pPr>
            <a:endParaRPr lang="en-IN" dirty="0"/>
          </a:p>
          <a:p>
            <a:r>
              <a:rPr lang="en-US" dirty="0"/>
              <a:t>Pivot tables in Tableau are used to summarize data by dragging and dropping fields into rows, columns, and values to see how different categories relate to each other.</a:t>
            </a:r>
          </a:p>
          <a:p>
            <a:endParaRPr lang="en-US" dirty="0"/>
          </a:p>
          <a:p>
            <a:endParaRPr lang="en-IN" dirty="0"/>
          </a:p>
        </p:txBody>
      </p:sp>
      <p:pic>
        <p:nvPicPr>
          <p:cNvPr id="12" name="Picture 11">
            <a:extLst>
              <a:ext uri="{FF2B5EF4-FFF2-40B4-BE49-F238E27FC236}">
                <a16:creationId xmlns:a16="http://schemas.microsoft.com/office/drawing/2014/main" id="{B0E859AF-08C3-E264-FC96-E593087262A4}"/>
              </a:ext>
            </a:extLst>
          </p:cNvPr>
          <p:cNvPicPr>
            <a:picLocks noChangeAspect="1"/>
          </p:cNvPicPr>
          <p:nvPr/>
        </p:nvPicPr>
        <p:blipFill>
          <a:blip r:embed="rId2"/>
          <a:stretch>
            <a:fillRect/>
          </a:stretch>
        </p:blipFill>
        <p:spPr>
          <a:xfrm>
            <a:off x="489748" y="2524858"/>
            <a:ext cx="5046399" cy="3528470"/>
          </a:xfrm>
          <a:prstGeom prst="rect">
            <a:avLst/>
          </a:prstGeom>
        </p:spPr>
      </p:pic>
    </p:spTree>
    <p:extLst>
      <p:ext uri="{BB962C8B-B14F-4D97-AF65-F5344CB8AC3E}">
        <p14:creationId xmlns:p14="http://schemas.microsoft.com/office/powerpoint/2010/main" val="3989871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24B71-9E90-3034-DD4C-6A2CA2CF22CC}"/>
              </a:ext>
            </a:extLst>
          </p:cNvPr>
          <p:cNvSpPr>
            <a:spLocks noGrp="1"/>
          </p:cNvSpPr>
          <p:nvPr>
            <p:ph type="title"/>
          </p:nvPr>
        </p:nvSpPr>
        <p:spPr>
          <a:xfrm>
            <a:off x="769619" y="1694508"/>
            <a:ext cx="4486656" cy="669486"/>
          </a:xfrm>
        </p:spPr>
        <p:txBody>
          <a:bodyPr>
            <a:normAutofit/>
          </a:bodyPr>
          <a:lstStyle/>
          <a:p>
            <a:r>
              <a:rPr lang="en-IN" sz="1800" dirty="0"/>
              <a:t>Export work from tableau</a:t>
            </a:r>
          </a:p>
        </p:txBody>
      </p:sp>
      <p:sp>
        <p:nvSpPr>
          <p:cNvPr id="3" name="Content Placeholder 2">
            <a:extLst>
              <a:ext uri="{FF2B5EF4-FFF2-40B4-BE49-F238E27FC236}">
                <a16:creationId xmlns:a16="http://schemas.microsoft.com/office/drawing/2014/main" id="{275D7720-0B33-4A1F-F746-D5ECED3F4A29}"/>
              </a:ext>
            </a:extLst>
          </p:cNvPr>
          <p:cNvSpPr>
            <a:spLocks noGrp="1"/>
          </p:cNvSpPr>
          <p:nvPr>
            <p:ph idx="1"/>
          </p:nvPr>
        </p:nvSpPr>
        <p:spPr>
          <a:xfrm>
            <a:off x="6736080" y="1049154"/>
            <a:ext cx="4815840" cy="5004174"/>
          </a:xfrm>
        </p:spPr>
        <p:txBody>
          <a:bodyPr/>
          <a:lstStyle/>
          <a:p>
            <a:pPr marL="0" indent="0">
              <a:buNone/>
            </a:pPr>
            <a:r>
              <a:rPr lang="en-US" dirty="0"/>
              <a:t>Exporting your work from Tableau is a straightforward process. You can export your Tableau workbook or its components in various formats depending on what you need.</a:t>
            </a:r>
          </a:p>
          <a:p>
            <a:pPr marL="0" indent="0">
              <a:buNone/>
            </a:pPr>
            <a:endParaRPr lang="en-US" dirty="0"/>
          </a:p>
          <a:p>
            <a:pPr marL="0" indent="0">
              <a:buNone/>
            </a:pPr>
            <a:r>
              <a:rPr lang="en-IN" b="1" dirty="0"/>
              <a:t>1. Export as Image</a:t>
            </a:r>
          </a:p>
          <a:p>
            <a:pPr>
              <a:buFont typeface="Wingdings" panose="05000000000000000000" pitchFamily="2" charset="2"/>
              <a:buChar char="§"/>
            </a:pPr>
            <a:r>
              <a:rPr lang="en-IN" dirty="0"/>
              <a:t>Right Click</a:t>
            </a:r>
          </a:p>
          <a:p>
            <a:pPr>
              <a:buFont typeface="Wingdings" panose="05000000000000000000" pitchFamily="2" charset="2"/>
              <a:buChar char="§"/>
            </a:pPr>
            <a:r>
              <a:rPr lang="en-IN" dirty="0"/>
              <a:t>Copy (Select Image)</a:t>
            </a:r>
          </a:p>
          <a:p>
            <a:pPr>
              <a:buFont typeface="Wingdings" panose="05000000000000000000" pitchFamily="2" charset="2"/>
              <a:buChar char="§"/>
            </a:pPr>
            <a:r>
              <a:rPr lang="en-IN" dirty="0"/>
              <a:t>Paste</a:t>
            </a:r>
          </a:p>
          <a:p>
            <a:pPr marL="0" indent="0">
              <a:buNone/>
            </a:pPr>
            <a:r>
              <a:rPr lang="en-IN" b="1" dirty="0"/>
              <a:t>2. Export as PPT</a:t>
            </a:r>
          </a:p>
          <a:p>
            <a:pPr>
              <a:buFont typeface="Wingdings" panose="05000000000000000000" pitchFamily="2" charset="2"/>
              <a:buChar char="§"/>
            </a:pPr>
            <a:r>
              <a:rPr lang="en-IN" dirty="0"/>
              <a:t>File</a:t>
            </a:r>
          </a:p>
          <a:p>
            <a:pPr>
              <a:buFont typeface="Wingdings" panose="05000000000000000000" pitchFamily="2" charset="2"/>
              <a:buChar char="§"/>
            </a:pPr>
            <a:r>
              <a:rPr lang="en-IN" dirty="0"/>
              <a:t>Export as ppt</a:t>
            </a:r>
          </a:p>
          <a:p>
            <a:pPr>
              <a:buFont typeface="Wingdings" panose="05000000000000000000" pitchFamily="2" charset="2"/>
              <a:buChar char="§"/>
            </a:pPr>
            <a:endParaRPr lang="en-IN" dirty="0"/>
          </a:p>
        </p:txBody>
      </p:sp>
      <p:sp>
        <p:nvSpPr>
          <p:cNvPr id="4" name="Text Placeholder 3">
            <a:extLst>
              <a:ext uri="{FF2B5EF4-FFF2-40B4-BE49-F238E27FC236}">
                <a16:creationId xmlns:a16="http://schemas.microsoft.com/office/drawing/2014/main" id="{1D1F92F7-8276-395E-FBB9-92B1A7784F04}"/>
              </a:ext>
            </a:extLst>
          </p:cNvPr>
          <p:cNvSpPr>
            <a:spLocks noGrp="1"/>
          </p:cNvSpPr>
          <p:nvPr>
            <p:ph type="body" sz="half" idx="2"/>
          </p:nvPr>
        </p:nvSpPr>
        <p:spPr/>
        <p:txBody>
          <a:bodyPr/>
          <a:lstStyle/>
          <a:p>
            <a:endParaRPr lang="en-IN" dirty="0"/>
          </a:p>
        </p:txBody>
      </p:sp>
      <p:pic>
        <p:nvPicPr>
          <p:cNvPr id="6" name="Picture 5">
            <a:extLst>
              <a:ext uri="{FF2B5EF4-FFF2-40B4-BE49-F238E27FC236}">
                <a16:creationId xmlns:a16="http://schemas.microsoft.com/office/drawing/2014/main" id="{3AB5D5BC-27F3-D72C-FAB8-80A8FDF16182}"/>
              </a:ext>
            </a:extLst>
          </p:cNvPr>
          <p:cNvPicPr>
            <a:picLocks noChangeAspect="1"/>
          </p:cNvPicPr>
          <p:nvPr/>
        </p:nvPicPr>
        <p:blipFill>
          <a:blip r:embed="rId2"/>
          <a:stretch>
            <a:fillRect/>
          </a:stretch>
        </p:blipFill>
        <p:spPr>
          <a:xfrm>
            <a:off x="406857" y="2982464"/>
            <a:ext cx="5212181" cy="2917824"/>
          </a:xfrm>
          <a:prstGeom prst="rect">
            <a:avLst/>
          </a:prstGeom>
        </p:spPr>
      </p:pic>
    </p:spTree>
    <p:extLst>
      <p:ext uri="{BB962C8B-B14F-4D97-AF65-F5344CB8AC3E}">
        <p14:creationId xmlns:p14="http://schemas.microsoft.com/office/powerpoint/2010/main" val="5826716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F7284-2841-728F-D5BF-F73806487E56}"/>
              </a:ext>
            </a:extLst>
          </p:cNvPr>
          <p:cNvSpPr>
            <a:spLocks noGrp="1"/>
          </p:cNvSpPr>
          <p:nvPr>
            <p:ph type="title"/>
          </p:nvPr>
        </p:nvSpPr>
        <p:spPr>
          <a:xfrm>
            <a:off x="2231136" y="329424"/>
            <a:ext cx="7729728" cy="788549"/>
          </a:xfrm>
        </p:spPr>
        <p:txBody>
          <a:bodyPr/>
          <a:lstStyle/>
          <a:p>
            <a:r>
              <a:rPr lang="en-IN" dirty="0"/>
              <a:t>Charts in tableau</a:t>
            </a:r>
          </a:p>
        </p:txBody>
      </p:sp>
      <p:sp>
        <p:nvSpPr>
          <p:cNvPr id="3" name="Content Placeholder 2">
            <a:extLst>
              <a:ext uri="{FF2B5EF4-FFF2-40B4-BE49-F238E27FC236}">
                <a16:creationId xmlns:a16="http://schemas.microsoft.com/office/drawing/2014/main" id="{E9F17DA5-6895-E2AA-9CB3-9BABC0982A9E}"/>
              </a:ext>
            </a:extLst>
          </p:cNvPr>
          <p:cNvSpPr>
            <a:spLocks noGrp="1"/>
          </p:cNvSpPr>
          <p:nvPr>
            <p:ph idx="1"/>
          </p:nvPr>
        </p:nvSpPr>
        <p:spPr/>
        <p:txBody>
          <a:bodyPr/>
          <a:lstStyle/>
          <a:p>
            <a:r>
              <a:rPr lang="en-IN" dirty="0" err="1"/>
              <a:t>jk</a:t>
            </a:r>
            <a:endParaRPr lang="en-IN" dirty="0"/>
          </a:p>
        </p:txBody>
      </p:sp>
      <p:pic>
        <p:nvPicPr>
          <p:cNvPr id="6" name="Picture 5">
            <a:extLst>
              <a:ext uri="{FF2B5EF4-FFF2-40B4-BE49-F238E27FC236}">
                <a16:creationId xmlns:a16="http://schemas.microsoft.com/office/drawing/2014/main" id="{7312D1C0-4CA4-3493-EFDE-02A0DAA5086D}"/>
              </a:ext>
            </a:extLst>
          </p:cNvPr>
          <p:cNvPicPr>
            <a:picLocks noChangeAspect="1"/>
          </p:cNvPicPr>
          <p:nvPr/>
        </p:nvPicPr>
        <p:blipFill>
          <a:blip r:embed="rId2"/>
          <a:stretch>
            <a:fillRect/>
          </a:stretch>
        </p:blipFill>
        <p:spPr>
          <a:xfrm>
            <a:off x="668281" y="1419516"/>
            <a:ext cx="10855437" cy="4875405"/>
          </a:xfrm>
          <a:prstGeom prst="rect">
            <a:avLst/>
          </a:prstGeom>
        </p:spPr>
      </p:pic>
    </p:spTree>
    <p:extLst>
      <p:ext uri="{BB962C8B-B14F-4D97-AF65-F5344CB8AC3E}">
        <p14:creationId xmlns:p14="http://schemas.microsoft.com/office/powerpoint/2010/main" val="1330542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1CE036-57AA-B5F6-BBDA-2688E5D9B876}"/>
              </a:ext>
            </a:extLst>
          </p:cNvPr>
          <p:cNvSpPr>
            <a:spLocks noGrp="1"/>
          </p:cNvSpPr>
          <p:nvPr>
            <p:ph idx="4294967295"/>
          </p:nvPr>
        </p:nvSpPr>
        <p:spPr>
          <a:xfrm>
            <a:off x="451945" y="349469"/>
            <a:ext cx="11288110" cy="6159062"/>
          </a:xfrm>
        </p:spPr>
        <p:txBody>
          <a:bodyPr numCol="2">
            <a:normAutofit/>
          </a:bodyPr>
          <a:lstStyle/>
          <a:p>
            <a:pPr>
              <a:buFont typeface="Wingdings" panose="05000000000000000000" pitchFamily="2" charset="2"/>
              <a:buChar char="§"/>
            </a:pPr>
            <a:r>
              <a:rPr lang="en-GB" dirty="0">
                <a:solidFill>
                  <a:srgbClr val="002060"/>
                </a:solidFill>
              </a:rPr>
              <a:t>Data Visualization</a:t>
            </a:r>
          </a:p>
          <a:p>
            <a:pPr>
              <a:buFont typeface="Wingdings" panose="05000000000000000000" pitchFamily="2" charset="2"/>
              <a:buChar char="§"/>
            </a:pPr>
            <a:r>
              <a:rPr lang="en-GB" dirty="0">
                <a:solidFill>
                  <a:srgbClr val="FF0000"/>
                </a:solidFill>
              </a:rPr>
              <a:t>Importance of Visualization</a:t>
            </a:r>
          </a:p>
          <a:p>
            <a:pPr>
              <a:buFont typeface="Wingdings" panose="05000000000000000000" pitchFamily="2" charset="2"/>
              <a:buChar char="§"/>
            </a:pPr>
            <a:r>
              <a:rPr lang="en-GB" dirty="0">
                <a:solidFill>
                  <a:srgbClr val="00B050"/>
                </a:solidFill>
              </a:rPr>
              <a:t>History of Visualization</a:t>
            </a:r>
          </a:p>
          <a:p>
            <a:pPr>
              <a:buFont typeface="Wingdings" panose="05000000000000000000" pitchFamily="2" charset="2"/>
              <a:buChar char="§"/>
            </a:pPr>
            <a:r>
              <a:rPr lang="en-GB" dirty="0">
                <a:solidFill>
                  <a:schemeClr val="accent3">
                    <a:lumMod val="75000"/>
                  </a:schemeClr>
                </a:solidFill>
              </a:rPr>
              <a:t>Visualization Tools</a:t>
            </a:r>
          </a:p>
          <a:p>
            <a:pPr>
              <a:buFont typeface="Wingdings" panose="05000000000000000000" pitchFamily="2" charset="2"/>
              <a:buChar char="§"/>
            </a:pPr>
            <a:r>
              <a:rPr lang="en-GB" dirty="0">
                <a:solidFill>
                  <a:srgbClr val="00B0F0"/>
                </a:solidFill>
              </a:rPr>
              <a:t>What is Tableau ?</a:t>
            </a:r>
          </a:p>
          <a:p>
            <a:pPr>
              <a:buFont typeface="Wingdings" panose="05000000000000000000" pitchFamily="2" charset="2"/>
              <a:buChar char="§"/>
            </a:pPr>
            <a:r>
              <a:rPr lang="en-GB" dirty="0">
                <a:solidFill>
                  <a:srgbClr val="FFC000"/>
                </a:solidFill>
              </a:rPr>
              <a:t>Why Tableau ?</a:t>
            </a:r>
          </a:p>
          <a:p>
            <a:pPr>
              <a:buFont typeface="Wingdings" panose="05000000000000000000" pitchFamily="2" charset="2"/>
              <a:buChar char="§"/>
            </a:pPr>
            <a:r>
              <a:rPr lang="en-GB" dirty="0">
                <a:solidFill>
                  <a:srgbClr val="7030A0"/>
                </a:solidFill>
              </a:rPr>
              <a:t>Tableau Range of Products</a:t>
            </a:r>
            <a:endParaRPr lang="en-GB" dirty="0"/>
          </a:p>
          <a:p>
            <a:pPr>
              <a:buFont typeface="Wingdings" panose="05000000000000000000" pitchFamily="2" charset="2"/>
              <a:buChar char="§"/>
            </a:pPr>
            <a:r>
              <a:rPr lang="en-GB" dirty="0">
                <a:solidFill>
                  <a:schemeClr val="tx1">
                    <a:lumMod val="65000"/>
                    <a:lumOff val="35000"/>
                  </a:schemeClr>
                </a:solidFill>
              </a:rPr>
              <a:t>Tableau Vs Power BI</a:t>
            </a:r>
          </a:p>
          <a:p>
            <a:pPr>
              <a:buFont typeface="Wingdings" panose="05000000000000000000" pitchFamily="2" charset="2"/>
              <a:buChar char="§"/>
            </a:pPr>
            <a:r>
              <a:rPr lang="en-GB" dirty="0">
                <a:solidFill>
                  <a:srgbClr val="92D050"/>
                </a:solidFill>
              </a:rPr>
              <a:t>Tableau Interface</a:t>
            </a:r>
          </a:p>
          <a:p>
            <a:pPr>
              <a:buFont typeface="Wingdings" panose="05000000000000000000" pitchFamily="2" charset="2"/>
              <a:buChar char="§"/>
            </a:pPr>
            <a:r>
              <a:rPr lang="en-GB" dirty="0">
                <a:solidFill>
                  <a:srgbClr val="EB0BB0"/>
                </a:solidFill>
              </a:rPr>
              <a:t>Tableau File Types &amp; Extensions</a:t>
            </a:r>
          </a:p>
          <a:p>
            <a:pPr>
              <a:buFont typeface="Wingdings" panose="05000000000000000000" pitchFamily="2" charset="2"/>
              <a:buChar char="§"/>
            </a:pPr>
            <a:r>
              <a:rPr lang="en-GB" dirty="0">
                <a:solidFill>
                  <a:srgbClr val="002060"/>
                </a:solidFill>
              </a:rPr>
              <a:t>Connects</a:t>
            </a:r>
          </a:p>
          <a:p>
            <a:pPr>
              <a:buFont typeface="Wingdings" panose="05000000000000000000" pitchFamily="2" charset="2"/>
              <a:buChar char="§"/>
            </a:pPr>
            <a:r>
              <a:rPr lang="en-GB" dirty="0">
                <a:solidFill>
                  <a:srgbClr val="00B050"/>
                </a:solidFill>
              </a:rPr>
              <a:t>Data Types</a:t>
            </a:r>
          </a:p>
          <a:p>
            <a:pPr>
              <a:buFont typeface="Wingdings" panose="05000000000000000000" pitchFamily="2" charset="2"/>
              <a:buChar char="§"/>
            </a:pPr>
            <a:r>
              <a:rPr lang="en-GB" dirty="0">
                <a:solidFill>
                  <a:srgbClr val="FF0000"/>
                </a:solidFill>
              </a:rPr>
              <a:t>Dimension &amp; Measure</a:t>
            </a:r>
          </a:p>
          <a:p>
            <a:pPr>
              <a:buFont typeface="Wingdings" panose="05000000000000000000" pitchFamily="2" charset="2"/>
              <a:buChar char="§"/>
            </a:pPr>
            <a:r>
              <a:rPr lang="en-GB" dirty="0">
                <a:solidFill>
                  <a:srgbClr val="00B0F0"/>
                </a:solidFill>
              </a:rPr>
              <a:t>Tools Used</a:t>
            </a:r>
          </a:p>
          <a:p>
            <a:pPr>
              <a:buFont typeface="Wingdings" panose="05000000000000000000" pitchFamily="2" charset="2"/>
              <a:buChar char="§"/>
            </a:pPr>
            <a:r>
              <a:rPr lang="en-GB" dirty="0">
                <a:solidFill>
                  <a:srgbClr val="002060"/>
                </a:solidFill>
              </a:rPr>
              <a:t>Pivot Table</a:t>
            </a:r>
          </a:p>
          <a:p>
            <a:pPr>
              <a:buFont typeface="Wingdings" panose="05000000000000000000" pitchFamily="2" charset="2"/>
              <a:buChar char="§"/>
            </a:pPr>
            <a:r>
              <a:rPr lang="en-GB" dirty="0">
                <a:solidFill>
                  <a:schemeClr val="accent1"/>
                </a:solidFill>
              </a:rPr>
              <a:t>Export Work from Tableau</a:t>
            </a:r>
          </a:p>
          <a:p>
            <a:pPr>
              <a:buFont typeface="Wingdings" panose="05000000000000000000" pitchFamily="2" charset="2"/>
              <a:buChar char="§"/>
            </a:pPr>
            <a:r>
              <a:rPr lang="en-GB" dirty="0">
                <a:solidFill>
                  <a:srgbClr val="7030A0"/>
                </a:solidFill>
              </a:rPr>
              <a:t>Chart in Tableau</a:t>
            </a:r>
          </a:p>
          <a:p>
            <a:pPr>
              <a:buFont typeface="Wingdings" panose="05000000000000000000" pitchFamily="2" charset="2"/>
              <a:buChar char="§"/>
            </a:pPr>
            <a:r>
              <a:rPr lang="en-GB" dirty="0">
                <a:solidFill>
                  <a:srgbClr val="244705"/>
                </a:solidFill>
              </a:rPr>
              <a:t>Line Chart</a:t>
            </a:r>
          </a:p>
          <a:p>
            <a:pPr>
              <a:buFont typeface="Wingdings" panose="05000000000000000000" pitchFamily="2" charset="2"/>
              <a:buChar char="§"/>
            </a:pPr>
            <a:r>
              <a:rPr lang="en-GB" dirty="0">
                <a:solidFill>
                  <a:srgbClr val="FF0000"/>
                </a:solidFill>
              </a:rPr>
              <a:t>Bar Chart</a:t>
            </a:r>
          </a:p>
          <a:p>
            <a:pPr>
              <a:buFont typeface="Wingdings" panose="05000000000000000000" pitchFamily="2" charset="2"/>
              <a:buChar char="§"/>
            </a:pPr>
            <a:r>
              <a:rPr lang="en-GB" dirty="0">
                <a:solidFill>
                  <a:srgbClr val="002060"/>
                </a:solidFill>
              </a:rPr>
              <a:t>Histogram</a:t>
            </a:r>
          </a:p>
          <a:p>
            <a:pPr>
              <a:buFont typeface="Wingdings" panose="05000000000000000000" pitchFamily="2" charset="2"/>
              <a:buChar char="§"/>
            </a:pPr>
            <a:r>
              <a:rPr lang="en-GB" dirty="0">
                <a:solidFill>
                  <a:schemeClr val="tx1">
                    <a:lumMod val="50000"/>
                    <a:lumOff val="50000"/>
                  </a:schemeClr>
                </a:solidFill>
              </a:rPr>
              <a:t>Scatter Plot</a:t>
            </a:r>
          </a:p>
          <a:p>
            <a:pPr>
              <a:buFont typeface="Wingdings" panose="05000000000000000000" pitchFamily="2" charset="2"/>
              <a:buChar char="§"/>
            </a:pPr>
            <a:r>
              <a:rPr lang="en-GB" dirty="0">
                <a:solidFill>
                  <a:srgbClr val="00B050"/>
                </a:solidFill>
              </a:rPr>
              <a:t>Bubble Chart</a:t>
            </a:r>
          </a:p>
          <a:p>
            <a:pPr>
              <a:buFont typeface="Wingdings" panose="05000000000000000000" pitchFamily="2" charset="2"/>
              <a:buChar char="§"/>
            </a:pPr>
            <a:r>
              <a:rPr lang="en-GB" dirty="0">
                <a:solidFill>
                  <a:schemeClr val="bg2">
                    <a:lumMod val="25000"/>
                  </a:schemeClr>
                </a:solidFill>
              </a:rPr>
              <a:t>Pie Chart</a:t>
            </a:r>
          </a:p>
          <a:p>
            <a:pPr>
              <a:buFont typeface="Wingdings" panose="05000000000000000000" pitchFamily="2" charset="2"/>
              <a:buChar char="§"/>
            </a:pPr>
            <a:r>
              <a:rPr lang="en-GB" dirty="0">
                <a:solidFill>
                  <a:srgbClr val="0070C0"/>
                </a:solidFill>
              </a:rPr>
              <a:t>Dual Axis Chart</a:t>
            </a:r>
          </a:p>
          <a:p>
            <a:pPr>
              <a:buFont typeface="Wingdings" panose="05000000000000000000" pitchFamily="2" charset="2"/>
              <a:buChar char="§"/>
            </a:pPr>
            <a:r>
              <a:rPr lang="en-GB" dirty="0">
                <a:solidFill>
                  <a:schemeClr val="accent3">
                    <a:lumMod val="75000"/>
                  </a:schemeClr>
                </a:solidFill>
              </a:rPr>
              <a:t>Geospatial Analysis</a:t>
            </a:r>
          </a:p>
          <a:p>
            <a:pPr>
              <a:buFont typeface="Wingdings" panose="05000000000000000000" pitchFamily="2" charset="2"/>
              <a:buChar char="§"/>
            </a:pPr>
            <a:r>
              <a:rPr lang="en-GB" dirty="0">
                <a:solidFill>
                  <a:srgbClr val="FF0000"/>
                </a:solidFill>
              </a:rPr>
              <a:t>Calculated Fields</a:t>
            </a:r>
          </a:p>
          <a:p>
            <a:pPr>
              <a:buFont typeface="Wingdings" panose="05000000000000000000" pitchFamily="2" charset="2"/>
              <a:buChar char="§"/>
            </a:pPr>
            <a:r>
              <a:rPr lang="en-GB" dirty="0">
                <a:solidFill>
                  <a:srgbClr val="00B050"/>
                </a:solidFill>
              </a:rPr>
              <a:t>Parameters</a:t>
            </a:r>
          </a:p>
          <a:p>
            <a:pPr>
              <a:buFont typeface="Wingdings" panose="05000000000000000000" pitchFamily="2" charset="2"/>
              <a:buChar char="§"/>
            </a:pPr>
            <a:r>
              <a:rPr lang="en-GB" dirty="0">
                <a:solidFill>
                  <a:srgbClr val="EB0BB0"/>
                </a:solidFill>
              </a:rPr>
              <a:t>Joins in Tableau</a:t>
            </a:r>
          </a:p>
          <a:p>
            <a:pPr>
              <a:buFont typeface="Wingdings" panose="05000000000000000000" pitchFamily="2" charset="2"/>
              <a:buChar char="§"/>
            </a:pPr>
            <a:r>
              <a:rPr lang="en-GB" dirty="0">
                <a:solidFill>
                  <a:schemeClr val="accent4">
                    <a:lumMod val="50000"/>
                  </a:schemeClr>
                </a:solidFill>
              </a:rPr>
              <a:t>Data Blending</a:t>
            </a:r>
          </a:p>
        </p:txBody>
      </p:sp>
    </p:spTree>
    <p:extLst>
      <p:ext uri="{BB962C8B-B14F-4D97-AF65-F5344CB8AC3E}">
        <p14:creationId xmlns:p14="http://schemas.microsoft.com/office/powerpoint/2010/main" val="1566013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65A14-692E-B0EC-D047-120006FB4BBC}"/>
              </a:ext>
            </a:extLst>
          </p:cNvPr>
          <p:cNvSpPr>
            <a:spLocks noGrp="1"/>
          </p:cNvSpPr>
          <p:nvPr>
            <p:ph type="title"/>
          </p:nvPr>
        </p:nvSpPr>
        <p:spPr>
          <a:xfrm>
            <a:off x="2231136" y="281298"/>
            <a:ext cx="7729728" cy="710104"/>
          </a:xfrm>
        </p:spPr>
        <p:txBody>
          <a:bodyPr>
            <a:normAutofit fontScale="90000"/>
          </a:bodyPr>
          <a:lstStyle/>
          <a:p>
            <a:r>
              <a:rPr lang="en-IN" dirty="0"/>
              <a:t>Line chart</a:t>
            </a:r>
          </a:p>
        </p:txBody>
      </p:sp>
      <p:pic>
        <p:nvPicPr>
          <p:cNvPr id="9" name="Content Placeholder 8">
            <a:extLst>
              <a:ext uri="{FF2B5EF4-FFF2-40B4-BE49-F238E27FC236}">
                <a16:creationId xmlns:a16="http://schemas.microsoft.com/office/drawing/2014/main" id="{0088A5BA-926D-1EC8-2E34-8B2C189BFBAB}"/>
              </a:ext>
            </a:extLst>
          </p:cNvPr>
          <p:cNvPicPr>
            <a:picLocks noGrp="1" noChangeAspect="1"/>
          </p:cNvPicPr>
          <p:nvPr>
            <p:ph idx="1"/>
          </p:nvPr>
        </p:nvPicPr>
        <p:blipFill>
          <a:blip r:embed="rId2"/>
          <a:stretch>
            <a:fillRect/>
          </a:stretch>
        </p:blipFill>
        <p:spPr>
          <a:xfrm>
            <a:off x="1310569" y="1365268"/>
            <a:ext cx="9570861" cy="5211434"/>
          </a:xfrm>
        </p:spPr>
      </p:pic>
    </p:spTree>
    <p:extLst>
      <p:ext uri="{BB962C8B-B14F-4D97-AF65-F5344CB8AC3E}">
        <p14:creationId xmlns:p14="http://schemas.microsoft.com/office/powerpoint/2010/main" val="28190070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39F88-C689-555E-1C27-2A46743C2C21}"/>
              </a:ext>
            </a:extLst>
          </p:cNvPr>
          <p:cNvSpPr>
            <a:spLocks noGrp="1"/>
          </p:cNvSpPr>
          <p:nvPr>
            <p:ph type="title"/>
          </p:nvPr>
        </p:nvSpPr>
        <p:spPr>
          <a:xfrm>
            <a:off x="2231136" y="319799"/>
            <a:ext cx="7729728" cy="798174"/>
          </a:xfrm>
        </p:spPr>
        <p:txBody>
          <a:bodyPr/>
          <a:lstStyle/>
          <a:p>
            <a:r>
              <a:rPr lang="en-IN" dirty="0"/>
              <a:t>Bar chart</a:t>
            </a:r>
          </a:p>
        </p:txBody>
      </p:sp>
      <p:pic>
        <p:nvPicPr>
          <p:cNvPr id="9" name="Content Placeholder 8">
            <a:extLst>
              <a:ext uri="{FF2B5EF4-FFF2-40B4-BE49-F238E27FC236}">
                <a16:creationId xmlns:a16="http://schemas.microsoft.com/office/drawing/2014/main" id="{187A78DF-F8C6-DBD4-71FD-231E3ABC60F6}"/>
              </a:ext>
            </a:extLst>
          </p:cNvPr>
          <p:cNvPicPr>
            <a:picLocks noGrp="1" noChangeAspect="1"/>
          </p:cNvPicPr>
          <p:nvPr>
            <p:ph idx="1"/>
          </p:nvPr>
        </p:nvPicPr>
        <p:blipFill>
          <a:blip r:embed="rId2"/>
          <a:stretch>
            <a:fillRect/>
          </a:stretch>
        </p:blipFill>
        <p:spPr>
          <a:xfrm>
            <a:off x="1371068" y="1413090"/>
            <a:ext cx="9449863" cy="5125111"/>
          </a:xfrm>
        </p:spPr>
      </p:pic>
    </p:spTree>
    <p:extLst>
      <p:ext uri="{BB962C8B-B14F-4D97-AF65-F5344CB8AC3E}">
        <p14:creationId xmlns:p14="http://schemas.microsoft.com/office/powerpoint/2010/main" val="2632635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515E8-10DD-12B4-9577-61680C3F5D13}"/>
              </a:ext>
            </a:extLst>
          </p:cNvPr>
          <p:cNvSpPr>
            <a:spLocks noGrp="1"/>
          </p:cNvSpPr>
          <p:nvPr>
            <p:ph type="title"/>
          </p:nvPr>
        </p:nvSpPr>
        <p:spPr>
          <a:xfrm>
            <a:off x="2231136" y="358300"/>
            <a:ext cx="7729728" cy="623477"/>
          </a:xfrm>
        </p:spPr>
        <p:txBody>
          <a:bodyPr>
            <a:normAutofit fontScale="90000"/>
          </a:bodyPr>
          <a:lstStyle/>
          <a:p>
            <a:r>
              <a:rPr lang="en-IN" dirty="0"/>
              <a:t>Histogram</a:t>
            </a:r>
          </a:p>
        </p:txBody>
      </p:sp>
      <p:pic>
        <p:nvPicPr>
          <p:cNvPr id="5" name="Content Placeholder 4">
            <a:extLst>
              <a:ext uri="{FF2B5EF4-FFF2-40B4-BE49-F238E27FC236}">
                <a16:creationId xmlns:a16="http://schemas.microsoft.com/office/drawing/2014/main" id="{E7FAF449-1AA1-878A-B2D4-6FF7B3EBA794}"/>
              </a:ext>
            </a:extLst>
          </p:cNvPr>
          <p:cNvPicPr>
            <a:picLocks noGrp="1" noChangeAspect="1"/>
          </p:cNvPicPr>
          <p:nvPr>
            <p:ph idx="1"/>
          </p:nvPr>
        </p:nvPicPr>
        <p:blipFill>
          <a:blip r:embed="rId2"/>
          <a:stretch>
            <a:fillRect/>
          </a:stretch>
        </p:blipFill>
        <p:spPr>
          <a:xfrm>
            <a:off x="1274291" y="1360414"/>
            <a:ext cx="9643417" cy="5245165"/>
          </a:xfrm>
        </p:spPr>
      </p:pic>
    </p:spTree>
    <p:extLst>
      <p:ext uri="{BB962C8B-B14F-4D97-AF65-F5344CB8AC3E}">
        <p14:creationId xmlns:p14="http://schemas.microsoft.com/office/powerpoint/2010/main" val="31463349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BFCF0-3EDD-E363-DB76-54D89B083F87}"/>
              </a:ext>
            </a:extLst>
          </p:cNvPr>
          <p:cNvSpPr>
            <a:spLocks noGrp="1"/>
          </p:cNvSpPr>
          <p:nvPr>
            <p:ph type="title"/>
          </p:nvPr>
        </p:nvSpPr>
        <p:spPr>
          <a:xfrm>
            <a:off x="2231136" y="233172"/>
            <a:ext cx="7729728" cy="690853"/>
          </a:xfrm>
        </p:spPr>
        <p:txBody>
          <a:bodyPr>
            <a:normAutofit fontScale="90000"/>
          </a:bodyPr>
          <a:lstStyle/>
          <a:p>
            <a:r>
              <a:rPr lang="en-IN" dirty="0"/>
              <a:t>Scatter plot</a:t>
            </a:r>
          </a:p>
        </p:txBody>
      </p:sp>
      <p:pic>
        <p:nvPicPr>
          <p:cNvPr id="5" name="Content Placeholder 4">
            <a:extLst>
              <a:ext uri="{FF2B5EF4-FFF2-40B4-BE49-F238E27FC236}">
                <a16:creationId xmlns:a16="http://schemas.microsoft.com/office/drawing/2014/main" id="{6F787829-446A-FB27-9DB9-0A435A119F7C}"/>
              </a:ext>
            </a:extLst>
          </p:cNvPr>
          <p:cNvPicPr>
            <a:picLocks noGrp="1" noChangeAspect="1"/>
          </p:cNvPicPr>
          <p:nvPr>
            <p:ph idx="1"/>
          </p:nvPr>
        </p:nvPicPr>
        <p:blipFill>
          <a:blip r:embed="rId2"/>
          <a:stretch>
            <a:fillRect/>
          </a:stretch>
        </p:blipFill>
        <p:spPr>
          <a:xfrm>
            <a:off x="512232" y="1314470"/>
            <a:ext cx="11167536" cy="5153706"/>
          </a:xfrm>
        </p:spPr>
      </p:pic>
    </p:spTree>
    <p:extLst>
      <p:ext uri="{BB962C8B-B14F-4D97-AF65-F5344CB8AC3E}">
        <p14:creationId xmlns:p14="http://schemas.microsoft.com/office/powerpoint/2010/main" val="40159799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E9ED5-FD00-AD3C-970F-7DA25C429E10}"/>
              </a:ext>
            </a:extLst>
          </p:cNvPr>
          <p:cNvSpPr>
            <a:spLocks noGrp="1"/>
          </p:cNvSpPr>
          <p:nvPr>
            <p:ph type="title"/>
          </p:nvPr>
        </p:nvSpPr>
        <p:spPr>
          <a:xfrm>
            <a:off x="2231136" y="300549"/>
            <a:ext cx="7729728" cy="671603"/>
          </a:xfrm>
        </p:spPr>
        <p:txBody>
          <a:bodyPr>
            <a:normAutofit fontScale="90000"/>
          </a:bodyPr>
          <a:lstStyle/>
          <a:p>
            <a:r>
              <a:rPr lang="en-IN" dirty="0"/>
              <a:t>Bubble chart</a:t>
            </a:r>
          </a:p>
        </p:txBody>
      </p:sp>
      <p:pic>
        <p:nvPicPr>
          <p:cNvPr id="5" name="Content Placeholder 4">
            <a:extLst>
              <a:ext uri="{FF2B5EF4-FFF2-40B4-BE49-F238E27FC236}">
                <a16:creationId xmlns:a16="http://schemas.microsoft.com/office/drawing/2014/main" id="{C0DB0080-C05B-79A8-7035-9892F4B6659A}"/>
              </a:ext>
            </a:extLst>
          </p:cNvPr>
          <p:cNvPicPr>
            <a:picLocks noGrp="1" noChangeAspect="1"/>
          </p:cNvPicPr>
          <p:nvPr>
            <p:ph idx="1"/>
          </p:nvPr>
        </p:nvPicPr>
        <p:blipFill>
          <a:blip r:embed="rId2"/>
          <a:stretch>
            <a:fillRect/>
          </a:stretch>
        </p:blipFill>
        <p:spPr>
          <a:xfrm>
            <a:off x="798324" y="1396766"/>
            <a:ext cx="10595352" cy="4946282"/>
          </a:xfrm>
        </p:spPr>
      </p:pic>
    </p:spTree>
    <p:extLst>
      <p:ext uri="{BB962C8B-B14F-4D97-AF65-F5344CB8AC3E}">
        <p14:creationId xmlns:p14="http://schemas.microsoft.com/office/powerpoint/2010/main" val="433966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02632-F8DE-1FE6-CE7D-48B5640073B3}"/>
              </a:ext>
            </a:extLst>
          </p:cNvPr>
          <p:cNvSpPr>
            <a:spLocks noGrp="1"/>
          </p:cNvSpPr>
          <p:nvPr>
            <p:ph type="title"/>
          </p:nvPr>
        </p:nvSpPr>
        <p:spPr>
          <a:xfrm>
            <a:off x="2231136" y="242797"/>
            <a:ext cx="7729728" cy="681228"/>
          </a:xfrm>
        </p:spPr>
        <p:txBody>
          <a:bodyPr>
            <a:normAutofit fontScale="90000"/>
          </a:bodyPr>
          <a:lstStyle/>
          <a:p>
            <a:r>
              <a:rPr lang="en-IN" dirty="0"/>
              <a:t>Pie chart</a:t>
            </a:r>
          </a:p>
        </p:txBody>
      </p:sp>
      <p:pic>
        <p:nvPicPr>
          <p:cNvPr id="5" name="Content Placeholder 4">
            <a:extLst>
              <a:ext uri="{FF2B5EF4-FFF2-40B4-BE49-F238E27FC236}">
                <a16:creationId xmlns:a16="http://schemas.microsoft.com/office/drawing/2014/main" id="{1B8B2475-6DA4-D178-0009-5BEC6BB15DB2}"/>
              </a:ext>
            </a:extLst>
          </p:cNvPr>
          <p:cNvPicPr>
            <a:picLocks noGrp="1" noChangeAspect="1"/>
          </p:cNvPicPr>
          <p:nvPr>
            <p:ph idx="1"/>
          </p:nvPr>
        </p:nvPicPr>
        <p:blipFill>
          <a:blip r:embed="rId2"/>
          <a:stretch>
            <a:fillRect/>
          </a:stretch>
        </p:blipFill>
        <p:spPr>
          <a:xfrm>
            <a:off x="726469" y="1310139"/>
            <a:ext cx="10739061" cy="4975159"/>
          </a:xfrm>
        </p:spPr>
      </p:pic>
    </p:spTree>
    <p:extLst>
      <p:ext uri="{BB962C8B-B14F-4D97-AF65-F5344CB8AC3E}">
        <p14:creationId xmlns:p14="http://schemas.microsoft.com/office/powerpoint/2010/main" val="29330339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DDADF-97DB-7612-20B9-9539A0307A23}"/>
              </a:ext>
            </a:extLst>
          </p:cNvPr>
          <p:cNvSpPr>
            <a:spLocks noGrp="1"/>
          </p:cNvSpPr>
          <p:nvPr>
            <p:ph type="title"/>
          </p:nvPr>
        </p:nvSpPr>
        <p:spPr>
          <a:xfrm>
            <a:off x="2231136" y="348675"/>
            <a:ext cx="7729728" cy="546474"/>
          </a:xfrm>
        </p:spPr>
        <p:txBody>
          <a:bodyPr>
            <a:normAutofit fontScale="90000"/>
          </a:bodyPr>
          <a:lstStyle/>
          <a:p>
            <a:r>
              <a:rPr lang="en-IN" dirty="0"/>
              <a:t>Dual axis chart</a:t>
            </a:r>
          </a:p>
        </p:txBody>
      </p:sp>
      <p:pic>
        <p:nvPicPr>
          <p:cNvPr id="5" name="Content Placeholder 4">
            <a:extLst>
              <a:ext uri="{FF2B5EF4-FFF2-40B4-BE49-F238E27FC236}">
                <a16:creationId xmlns:a16="http://schemas.microsoft.com/office/drawing/2014/main" id="{4AC4DBD7-68CB-E29A-01A7-3E83819C8851}"/>
              </a:ext>
            </a:extLst>
          </p:cNvPr>
          <p:cNvPicPr>
            <a:picLocks noGrp="1" noChangeAspect="1"/>
          </p:cNvPicPr>
          <p:nvPr>
            <p:ph idx="1"/>
          </p:nvPr>
        </p:nvPicPr>
        <p:blipFill>
          <a:blip r:embed="rId2"/>
          <a:stretch>
            <a:fillRect/>
          </a:stretch>
        </p:blipFill>
        <p:spPr>
          <a:xfrm>
            <a:off x="693686" y="1329389"/>
            <a:ext cx="10804627" cy="5004034"/>
          </a:xfrm>
        </p:spPr>
      </p:pic>
    </p:spTree>
    <p:extLst>
      <p:ext uri="{BB962C8B-B14F-4D97-AF65-F5344CB8AC3E}">
        <p14:creationId xmlns:p14="http://schemas.microsoft.com/office/powerpoint/2010/main" val="38549004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42D07-E3C4-BF61-7240-882B4159D5C2}"/>
              </a:ext>
            </a:extLst>
          </p:cNvPr>
          <p:cNvSpPr>
            <a:spLocks noGrp="1"/>
          </p:cNvSpPr>
          <p:nvPr>
            <p:ph type="title"/>
          </p:nvPr>
        </p:nvSpPr>
        <p:spPr>
          <a:xfrm>
            <a:off x="2231136" y="220905"/>
            <a:ext cx="7729728" cy="561159"/>
          </a:xfrm>
        </p:spPr>
        <p:txBody>
          <a:bodyPr>
            <a:noAutofit/>
          </a:bodyPr>
          <a:lstStyle/>
          <a:p>
            <a:r>
              <a:rPr lang="en-IN" sz="2000" dirty="0"/>
              <a:t>Geospatial analysis</a:t>
            </a:r>
          </a:p>
        </p:txBody>
      </p:sp>
      <p:sp>
        <p:nvSpPr>
          <p:cNvPr id="3" name="Content Placeholder 2">
            <a:extLst>
              <a:ext uri="{FF2B5EF4-FFF2-40B4-BE49-F238E27FC236}">
                <a16:creationId xmlns:a16="http://schemas.microsoft.com/office/drawing/2014/main" id="{91D7883F-7E80-BB71-908E-DAF5A114828B}"/>
              </a:ext>
            </a:extLst>
          </p:cNvPr>
          <p:cNvSpPr>
            <a:spLocks noGrp="1"/>
          </p:cNvSpPr>
          <p:nvPr>
            <p:ph idx="1"/>
          </p:nvPr>
        </p:nvSpPr>
        <p:spPr>
          <a:xfrm>
            <a:off x="548640" y="1011375"/>
            <a:ext cx="11136429" cy="1009930"/>
          </a:xfrm>
        </p:spPr>
        <p:txBody>
          <a:bodyPr/>
          <a:lstStyle/>
          <a:p>
            <a:pPr marL="0" indent="0">
              <a:buNone/>
            </a:pPr>
            <a:r>
              <a:rPr lang="en-US" dirty="0"/>
              <a:t>Geospatial analysis in Tableau allows you to visualize and analyze geographic data, such as locations, regions, and spatial relationships, using maps. Tableau has powerful geospatial features that can help you plot points on a map, create choropleth maps (colored regions), analyze distances, and perform spatial calculations.</a:t>
            </a:r>
            <a:endParaRPr lang="en-IN" dirty="0"/>
          </a:p>
        </p:txBody>
      </p:sp>
      <p:pic>
        <p:nvPicPr>
          <p:cNvPr id="6" name="Picture 5">
            <a:extLst>
              <a:ext uri="{FF2B5EF4-FFF2-40B4-BE49-F238E27FC236}">
                <a16:creationId xmlns:a16="http://schemas.microsoft.com/office/drawing/2014/main" id="{BE3BD09D-5355-AB21-B15C-BEE50BF9CBE2}"/>
              </a:ext>
            </a:extLst>
          </p:cNvPr>
          <p:cNvPicPr>
            <a:picLocks noChangeAspect="1"/>
          </p:cNvPicPr>
          <p:nvPr/>
        </p:nvPicPr>
        <p:blipFill>
          <a:blip r:embed="rId2"/>
          <a:stretch>
            <a:fillRect/>
          </a:stretch>
        </p:blipFill>
        <p:spPr>
          <a:xfrm>
            <a:off x="1886551" y="2250616"/>
            <a:ext cx="8460606" cy="4302928"/>
          </a:xfrm>
          <a:prstGeom prst="rect">
            <a:avLst/>
          </a:prstGeom>
        </p:spPr>
      </p:pic>
    </p:spTree>
    <p:extLst>
      <p:ext uri="{BB962C8B-B14F-4D97-AF65-F5344CB8AC3E}">
        <p14:creationId xmlns:p14="http://schemas.microsoft.com/office/powerpoint/2010/main" val="489922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5935A-D539-5DE7-B90D-F001DD4CDE05}"/>
              </a:ext>
            </a:extLst>
          </p:cNvPr>
          <p:cNvSpPr>
            <a:spLocks noGrp="1"/>
          </p:cNvSpPr>
          <p:nvPr>
            <p:ph type="title"/>
          </p:nvPr>
        </p:nvSpPr>
        <p:spPr>
          <a:xfrm>
            <a:off x="789221" y="1294598"/>
            <a:ext cx="4486656" cy="1141497"/>
          </a:xfrm>
        </p:spPr>
        <p:txBody>
          <a:bodyPr/>
          <a:lstStyle/>
          <a:p>
            <a:r>
              <a:rPr lang="en-IN" dirty="0"/>
              <a:t>Calculated fields</a:t>
            </a:r>
          </a:p>
        </p:txBody>
      </p:sp>
      <p:sp>
        <p:nvSpPr>
          <p:cNvPr id="3" name="Content Placeholder 2">
            <a:extLst>
              <a:ext uri="{FF2B5EF4-FFF2-40B4-BE49-F238E27FC236}">
                <a16:creationId xmlns:a16="http://schemas.microsoft.com/office/drawing/2014/main" id="{7787C884-1493-1EDC-39E0-7824212B0A7E}"/>
              </a:ext>
            </a:extLst>
          </p:cNvPr>
          <p:cNvSpPr>
            <a:spLocks noGrp="1"/>
          </p:cNvSpPr>
          <p:nvPr>
            <p:ph idx="1"/>
          </p:nvPr>
        </p:nvSpPr>
        <p:spPr/>
        <p:txBody>
          <a:bodyPr/>
          <a:lstStyle/>
          <a:p>
            <a:pPr marL="0" indent="0">
              <a:buNone/>
            </a:pPr>
            <a:r>
              <a:rPr lang="en-IN" dirty="0"/>
              <a:t>Calculated fields allows us to create new columns(or data) from our already existing data.</a:t>
            </a:r>
          </a:p>
          <a:p>
            <a:endParaRPr lang="en-IN" dirty="0"/>
          </a:p>
          <a:p>
            <a:pPr marL="0" indent="0">
              <a:buNone/>
            </a:pPr>
            <a:r>
              <a:rPr lang="en-IN" b="1" dirty="0"/>
              <a:t>Method 1:</a:t>
            </a:r>
          </a:p>
          <a:p>
            <a:pPr>
              <a:buFont typeface="Wingdings" panose="05000000000000000000" pitchFamily="2" charset="2"/>
              <a:buChar char="§"/>
            </a:pPr>
            <a:r>
              <a:rPr lang="en-IN" dirty="0"/>
              <a:t>Right click on Measure</a:t>
            </a:r>
          </a:p>
          <a:p>
            <a:pPr>
              <a:buFont typeface="Wingdings" panose="05000000000000000000" pitchFamily="2" charset="2"/>
              <a:buChar char="§"/>
            </a:pPr>
            <a:r>
              <a:rPr lang="en-IN" dirty="0"/>
              <a:t>Create calculated field</a:t>
            </a:r>
          </a:p>
          <a:p>
            <a:pPr marL="0" indent="0">
              <a:buNone/>
            </a:pPr>
            <a:r>
              <a:rPr lang="en-IN" b="1" dirty="0"/>
              <a:t>Method 2:</a:t>
            </a:r>
          </a:p>
          <a:p>
            <a:pPr>
              <a:buFont typeface="Wingdings" panose="05000000000000000000" pitchFamily="2" charset="2"/>
              <a:buChar char="§"/>
            </a:pPr>
            <a:r>
              <a:rPr lang="en-IN" dirty="0"/>
              <a:t>Click on Analysis</a:t>
            </a:r>
          </a:p>
          <a:p>
            <a:pPr>
              <a:buFont typeface="Wingdings" panose="05000000000000000000" pitchFamily="2" charset="2"/>
              <a:buChar char="§"/>
            </a:pPr>
            <a:r>
              <a:rPr lang="en-IN" dirty="0"/>
              <a:t>Create calculated field</a:t>
            </a:r>
          </a:p>
          <a:p>
            <a:pPr marL="0" indent="0">
              <a:buNone/>
            </a:pPr>
            <a:r>
              <a:rPr lang="en-IN" b="1" dirty="0"/>
              <a:t>Method 3:</a:t>
            </a:r>
          </a:p>
          <a:p>
            <a:pPr>
              <a:buFont typeface="Wingdings" panose="05000000000000000000" pitchFamily="2" charset="2"/>
              <a:buChar char="§"/>
            </a:pPr>
            <a:r>
              <a:rPr lang="en-IN" dirty="0"/>
              <a:t>Click on dropdown arrow next to dimension</a:t>
            </a:r>
          </a:p>
          <a:p>
            <a:pPr>
              <a:buFont typeface="Wingdings" panose="05000000000000000000" pitchFamily="2" charset="2"/>
              <a:buChar char="§"/>
            </a:pPr>
            <a:r>
              <a:rPr lang="en-IN" dirty="0"/>
              <a:t>Create calculated field</a:t>
            </a:r>
          </a:p>
        </p:txBody>
      </p:sp>
      <p:sp>
        <p:nvSpPr>
          <p:cNvPr id="4" name="Text Placeholder 3">
            <a:extLst>
              <a:ext uri="{FF2B5EF4-FFF2-40B4-BE49-F238E27FC236}">
                <a16:creationId xmlns:a16="http://schemas.microsoft.com/office/drawing/2014/main" id="{C4269234-F662-9F14-F643-3EF6D54879B4}"/>
              </a:ext>
            </a:extLst>
          </p:cNvPr>
          <p:cNvSpPr>
            <a:spLocks noGrp="1"/>
          </p:cNvSpPr>
          <p:nvPr>
            <p:ph type="body" sz="half" idx="2"/>
          </p:nvPr>
        </p:nvSpPr>
        <p:spPr/>
        <p:txBody>
          <a:bodyPr/>
          <a:lstStyle/>
          <a:p>
            <a:endParaRPr lang="en-IN" dirty="0"/>
          </a:p>
        </p:txBody>
      </p:sp>
      <p:pic>
        <p:nvPicPr>
          <p:cNvPr id="10" name="Picture 9">
            <a:extLst>
              <a:ext uri="{FF2B5EF4-FFF2-40B4-BE49-F238E27FC236}">
                <a16:creationId xmlns:a16="http://schemas.microsoft.com/office/drawing/2014/main" id="{9FB44233-DCA1-9D38-05F5-DBA72959D54A}"/>
              </a:ext>
            </a:extLst>
          </p:cNvPr>
          <p:cNvPicPr>
            <a:picLocks noChangeAspect="1"/>
          </p:cNvPicPr>
          <p:nvPr/>
        </p:nvPicPr>
        <p:blipFill>
          <a:blip r:embed="rId2"/>
          <a:stretch>
            <a:fillRect/>
          </a:stretch>
        </p:blipFill>
        <p:spPr>
          <a:xfrm>
            <a:off x="241895" y="3075692"/>
            <a:ext cx="5581309" cy="2487710"/>
          </a:xfrm>
          <a:prstGeom prst="rect">
            <a:avLst/>
          </a:prstGeom>
        </p:spPr>
      </p:pic>
    </p:spTree>
    <p:extLst>
      <p:ext uri="{BB962C8B-B14F-4D97-AF65-F5344CB8AC3E}">
        <p14:creationId xmlns:p14="http://schemas.microsoft.com/office/powerpoint/2010/main" val="348263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862071C-07CD-6365-83CE-673D1407A05C}"/>
              </a:ext>
            </a:extLst>
          </p:cNvPr>
          <p:cNvPicPr>
            <a:picLocks noChangeAspect="1"/>
          </p:cNvPicPr>
          <p:nvPr/>
        </p:nvPicPr>
        <p:blipFill>
          <a:blip r:embed="rId2"/>
          <a:srcRect r="46868"/>
          <a:stretch/>
        </p:blipFill>
        <p:spPr>
          <a:xfrm>
            <a:off x="185906" y="2295572"/>
            <a:ext cx="5777014" cy="3491160"/>
          </a:xfrm>
          <a:prstGeom prst="rect">
            <a:avLst/>
          </a:prstGeom>
        </p:spPr>
      </p:pic>
      <p:pic>
        <p:nvPicPr>
          <p:cNvPr id="8" name="Picture 7">
            <a:extLst>
              <a:ext uri="{FF2B5EF4-FFF2-40B4-BE49-F238E27FC236}">
                <a16:creationId xmlns:a16="http://schemas.microsoft.com/office/drawing/2014/main" id="{5DEC5ADF-ED60-1FFD-1C34-13E7244DF1BB}"/>
              </a:ext>
            </a:extLst>
          </p:cNvPr>
          <p:cNvPicPr>
            <a:picLocks noChangeAspect="1"/>
          </p:cNvPicPr>
          <p:nvPr/>
        </p:nvPicPr>
        <p:blipFill>
          <a:blip r:embed="rId3"/>
          <a:stretch>
            <a:fillRect/>
          </a:stretch>
        </p:blipFill>
        <p:spPr>
          <a:xfrm>
            <a:off x="6096000" y="2300762"/>
            <a:ext cx="5777015" cy="3485970"/>
          </a:xfrm>
          <a:prstGeom prst="rect">
            <a:avLst/>
          </a:prstGeom>
        </p:spPr>
      </p:pic>
      <p:sp>
        <p:nvSpPr>
          <p:cNvPr id="10" name="Text Placeholder 9">
            <a:extLst>
              <a:ext uri="{FF2B5EF4-FFF2-40B4-BE49-F238E27FC236}">
                <a16:creationId xmlns:a16="http://schemas.microsoft.com/office/drawing/2014/main" id="{772D6371-FE5E-C7BA-9176-97CEF047BBDF}"/>
              </a:ext>
            </a:extLst>
          </p:cNvPr>
          <p:cNvSpPr>
            <a:spLocks noGrp="1"/>
          </p:cNvSpPr>
          <p:nvPr>
            <p:ph type="body" idx="1"/>
          </p:nvPr>
        </p:nvSpPr>
        <p:spPr>
          <a:xfrm>
            <a:off x="1054048" y="1322859"/>
            <a:ext cx="4270248" cy="704087"/>
          </a:xfrm>
        </p:spPr>
        <p:txBody>
          <a:bodyPr/>
          <a:lstStyle/>
          <a:p>
            <a:r>
              <a:rPr lang="en-IN" dirty="0"/>
              <a:t>Basic calculated field</a:t>
            </a:r>
          </a:p>
        </p:txBody>
      </p:sp>
      <p:sp>
        <p:nvSpPr>
          <p:cNvPr id="11" name="Content Placeholder 10">
            <a:extLst>
              <a:ext uri="{FF2B5EF4-FFF2-40B4-BE49-F238E27FC236}">
                <a16:creationId xmlns:a16="http://schemas.microsoft.com/office/drawing/2014/main" id="{B499EB81-0548-EACA-C559-CFF5F2D87B9C}"/>
              </a:ext>
            </a:extLst>
          </p:cNvPr>
          <p:cNvSpPr>
            <a:spLocks noGrp="1"/>
          </p:cNvSpPr>
          <p:nvPr>
            <p:ph sz="half" idx="2"/>
          </p:nvPr>
        </p:nvSpPr>
        <p:spPr/>
        <p:txBody>
          <a:bodyPr/>
          <a:lstStyle/>
          <a:p>
            <a:endParaRPr lang="en-IN"/>
          </a:p>
        </p:txBody>
      </p:sp>
      <p:sp>
        <p:nvSpPr>
          <p:cNvPr id="12" name="Content Placeholder 11">
            <a:extLst>
              <a:ext uri="{FF2B5EF4-FFF2-40B4-BE49-F238E27FC236}">
                <a16:creationId xmlns:a16="http://schemas.microsoft.com/office/drawing/2014/main" id="{180A24F4-97CB-D3B8-F24E-581A45275225}"/>
              </a:ext>
            </a:extLst>
          </p:cNvPr>
          <p:cNvSpPr>
            <a:spLocks noGrp="1"/>
          </p:cNvSpPr>
          <p:nvPr>
            <p:ph sz="quarter" idx="4"/>
          </p:nvPr>
        </p:nvSpPr>
        <p:spPr/>
        <p:txBody>
          <a:bodyPr/>
          <a:lstStyle/>
          <a:p>
            <a:endParaRPr lang="en-IN" dirty="0"/>
          </a:p>
        </p:txBody>
      </p:sp>
      <p:sp>
        <p:nvSpPr>
          <p:cNvPr id="13" name="Text Placeholder 12">
            <a:extLst>
              <a:ext uri="{FF2B5EF4-FFF2-40B4-BE49-F238E27FC236}">
                <a16:creationId xmlns:a16="http://schemas.microsoft.com/office/drawing/2014/main" id="{12C8DA19-0A42-EEEC-581A-7DE2336F488F}"/>
              </a:ext>
            </a:extLst>
          </p:cNvPr>
          <p:cNvSpPr>
            <a:spLocks noGrp="1"/>
          </p:cNvSpPr>
          <p:nvPr>
            <p:ph type="body" sz="quarter" idx="13"/>
          </p:nvPr>
        </p:nvSpPr>
        <p:spPr>
          <a:xfrm>
            <a:off x="6329933" y="1322858"/>
            <a:ext cx="4808019" cy="704087"/>
          </a:xfrm>
        </p:spPr>
        <p:txBody>
          <a:bodyPr/>
          <a:lstStyle/>
          <a:p>
            <a:r>
              <a:rPr lang="en-IN" dirty="0"/>
              <a:t>Calculated field using if else</a:t>
            </a:r>
          </a:p>
        </p:txBody>
      </p:sp>
      <p:sp>
        <p:nvSpPr>
          <p:cNvPr id="9" name="Title 8">
            <a:extLst>
              <a:ext uri="{FF2B5EF4-FFF2-40B4-BE49-F238E27FC236}">
                <a16:creationId xmlns:a16="http://schemas.microsoft.com/office/drawing/2014/main" id="{14A1C047-C706-CCF0-F01B-D70E937E9879}"/>
              </a:ext>
            </a:extLst>
          </p:cNvPr>
          <p:cNvSpPr>
            <a:spLocks noGrp="1"/>
          </p:cNvSpPr>
          <p:nvPr>
            <p:ph type="title"/>
          </p:nvPr>
        </p:nvSpPr>
        <p:spPr>
          <a:xfrm>
            <a:off x="2231136" y="175420"/>
            <a:ext cx="7729728" cy="704087"/>
          </a:xfrm>
        </p:spPr>
        <p:txBody>
          <a:bodyPr>
            <a:normAutofit fontScale="90000"/>
          </a:bodyPr>
          <a:lstStyle/>
          <a:p>
            <a:endParaRPr lang="en-IN" dirty="0"/>
          </a:p>
        </p:txBody>
      </p:sp>
    </p:spTree>
    <p:extLst>
      <p:ext uri="{BB962C8B-B14F-4D97-AF65-F5344CB8AC3E}">
        <p14:creationId xmlns:p14="http://schemas.microsoft.com/office/powerpoint/2010/main" val="1905936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1CC47-F2F1-06D5-2AA1-9BB0610B63C4}"/>
              </a:ext>
            </a:extLst>
          </p:cNvPr>
          <p:cNvSpPr>
            <a:spLocks noGrp="1"/>
          </p:cNvSpPr>
          <p:nvPr>
            <p:ph type="title"/>
          </p:nvPr>
        </p:nvSpPr>
        <p:spPr>
          <a:xfrm>
            <a:off x="640080" y="1315557"/>
            <a:ext cx="4486656" cy="1141497"/>
          </a:xfrm>
        </p:spPr>
        <p:txBody>
          <a:bodyPr/>
          <a:lstStyle/>
          <a:p>
            <a:pPr algn="l"/>
            <a:r>
              <a:rPr lang="en-GB" dirty="0"/>
              <a:t>Data Visualization</a:t>
            </a:r>
          </a:p>
        </p:txBody>
      </p:sp>
      <p:sp>
        <p:nvSpPr>
          <p:cNvPr id="3" name="Content Placeholder 2">
            <a:extLst>
              <a:ext uri="{FF2B5EF4-FFF2-40B4-BE49-F238E27FC236}">
                <a16:creationId xmlns:a16="http://schemas.microsoft.com/office/drawing/2014/main" id="{392BF2C8-D9DD-2148-0A58-2CA8D7475BF2}"/>
              </a:ext>
            </a:extLst>
          </p:cNvPr>
          <p:cNvSpPr>
            <a:spLocks noGrp="1"/>
          </p:cNvSpPr>
          <p:nvPr>
            <p:ph idx="1"/>
          </p:nvPr>
        </p:nvSpPr>
        <p:spPr/>
        <p:txBody>
          <a:bodyPr/>
          <a:lstStyle/>
          <a:p>
            <a:endParaRPr lang="en-GB" dirty="0"/>
          </a:p>
          <a:p>
            <a:endParaRPr lang="en-GB" dirty="0"/>
          </a:p>
          <a:p>
            <a:r>
              <a:rPr lang="en-GB" dirty="0"/>
              <a:t>Data visualization is the process of representing data in a visual format, such as charts, graphs, maps, or dashboards, to make complex information easier to understand and </a:t>
            </a:r>
            <a:r>
              <a:rPr lang="en-GB" dirty="0" err="1"/>
              <a:t>analyze</a:t>
            </a:r>
            <a:r>
              <a:rPr lang="en-GB" dirty="0"/>
              <a:t>.</a:t>
            </a:r>
          </a:p>
          <a:p>
            <a:endParaRPr lang="en-GB" dirty="0"/>
          </a:p>
          <a:p>
            <a:r>
              <a:rPr lang="en-GB" dirty="0"/>
              <a:t>Data visualization is widely used in various fields, including business, healthcare, finance, science, and technology, to help drive insights and actions.</a:t>
            </a:r>
          </a:p>
        </p:txBody>
      </p:sp>
      <p:sp>
        <p:nvSpPr>
          <p:cNvPr id="4" name="Text Placeholder 3">
            <a:extLst>
              <a:ext uri="{FF2B5EF4-FFF2-40B4-BE49-F238E27FC236}">
                <a16:creationId xmlns:a16="http://schemas.microsoft.com/office/drawing/2014/main" id="{10199724-4A12-B784-8CA1-5BA1C6C8F8F0}"/>
              </a:ext>
            </a:extLst>
          </p:cNvPr>
          <p:cNvSpPr>
            <a:spLocks noGrp="1"/>
          </p:cNvSpPr>
          <p:nvPr>
            <p:ph type="body" sz="half" idx="2"/>
          </p:nvPr>
        </p:nvSpPr>
        <p:spPr/>
        <p:txBody>
          <a:bodyPr/>
          <a:lstStyle/>
          <a:p>
            <a:endParaRPr lang="en-GB"/>
          </a:p>
        </p:txBody>
      </p:sp>
      <p:pic>
        <p:nvPicPr>
          <p:cNvPr id="6" name="Picture 5" descr="A large collection of infographics&#10;&#10;Description automatically generated">
            <a:extLst>
              <a:ext uri="{FF2B5EF4-FFF2-40B4-BE49-F238E27FC236}">
                <a16:creationId xmlns:a16="http://schemas.microsoft.com/office/drawing/2014/main" id="{EEADDA2E-9634-2C5C-E79D-B868BDADD981}"/>
              </a:ext>
            </a:extLst>
          </p:cNvPr>
          <p:cNvPicPr>
            <a:picLocks noChangeAspect="1"/>
          </p:cNvPicPr>
          <p:nvPr/>
        </p:nvPicPr>
        <p:blipFill>
          <a:blip r:embed="rId2"/>
          <a:stretch>
            <a:fillRect/>
          </a:stretch>
        </p:blipFill>
        <p:spPr>
          <a:xfrm>
            <a:off x="636755" y="2914876"/>
            <a:ext cx="4486656" cy="2910944"/>
          </a:xfrm>
          <a:prstGeom prst="rect">
            <a:avLst/>
          </a:prstGeom>
        </p:spPr>
      </p:pic>
    </p:spTree>
    <p:extLst>
      <p:ext uri="{BB962C8B-B14F-4D97-AF65-F5344CB8AC3E}">
        <p14:creationId xmlns:p14="http://schemas.microsoft.com/office/powerpoint/2010/main" val="2725629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20979-4CF0-F7C3-7D4A-C0702A4DD313}"/>
              </a:ext>
            </a:extLst>
          </p:cNvPr>
          <p:cNvSpPr>
            <a:spLocks noGrp="1"/>
          </p:cNvSpPr>
          <p:nvPr>
            <p:ph type="title"/>
          </p:nvPr>
        </p:nvSpPr>
        <p:spPr>
          <a:xfrm>
            <a:off x="769620" y="357277"/>
            <a:ext cx="4486656" cy="942133"/>
          </a:xfrm>
        </p:spPr>
        <p:txBody>
          <a:bodyPr>
            <a:normAutofit/>
          </a:bodyPr>
          <a:lstStyle/>
          <a:p>
            <a:r>
              <a:rPr lang="en-IN" dirty="0"/>
              <a:t>Parameters </a:t>
            </a:r>
          </a:p>
        </p:txBody>
      </p:sp>
      <p:sp>
        <p:nvSpPr>
          <p:cNvPr id="3" name="Content Placeholder 2">
            <a:extLst>
              <a:ext uri="{FF2B5EF4-FFF2-40B4-BE49-F238E27FC236}">
                <a16:creationId xmlns:a16="http://schemas.microsoft.com/office/drawing/2014/main" id="{0422018F-3E4A-BC0D-CA9A-E61B8D3DBE64}"/>
              </a:ext>
            </a:extLst>
          </p:cNvPr>
          <p:cNvSpPr>
            <a:spLocks noGrp="1"/>
          </p:cNvSpPr>
          <p:nvPr>
            <p:ph idx="1"/>
          </p:nvPr>
        </p:nvSpPr>
        <p:spPr>
          <a:xfrm>
            <a:off x="6651057" y="1010654"/>
            <a:ext cx="4900863" cy="5042674"/>
          </a:xfrm>
        </p:spPr>
        <p:txBody>
          <a:bodyPr/>
          <a:lstStyle/>
          <a:p>
            <a:pPr marL="0" indent="0">
              <a:buNone/>
            </a:pPr>
            <a:r>
              <a:rPr lang="en-IN" dirty="0"/>
              <a:t>Parameters are dynamic values that can replace constant values in calculations, filters, and reference lines.</a:t>
            </a:r>
          </a:p>
          <a:p>
            <a:pPr marL="0" indent="0">
              <a:buNone/>
            </a:pPr>
            <a:endParaRPr lang="en-IN" dirty="0"/>
          </a:p>
          <a:p>
            <a:pPr marL="0" indent="0">
              <a:buNone/>
            </a:pPr>
            <a:r>
              <a:rPr lang="en-IN" b="1" dirty="0"/>
              <a:t>Method 1:</a:t>
            </a:r>
          </a:p>
          <a:p>
            <a:pPr>
              <a:buFont typeface="Wingdings" panose="05000000000000000000" pitchFamily="2" charset="2"/>
              <a:buChar char="§"/>
            </a:pPr>
            <a:r>
              <a:rPr lang="en-IN" dirty="0"/>
              <a:t>Drag in filter</a:t>
            </a:r>
          </a:p>
          <a:p>
            <a:pPr>
              <a:buFont typeface="Wingdings" panose="05000000000000000000" pitchFamily="2" charset="2"/>
              <a:buChar char="§"/>
            </a:pPr>
            <a:r>
              <a:rPr lang="en-IN" dirty="0"/>
              <a:t>Create Parameter</a:t>
            </a:r>
          </a:p>
          <a:p>
            <a:pPr marL="0" indent="0">
              <a:buNone/>
            </a:pPr>
            <a:endParaRPr lang="en-IN" dirty="0"/>
          </a:p>
          <a:p>
            <a:pPr marL="0" indent="0">
              <a:buNone/>
            </a:pPr>
            <a:r>
              <a:rPr lang="en-IN" b="1" dirty="0"/>
              <a:t>Method 2:</a:t>
            </a:r>
          </a:p>
          <a:p>
            <a:pPr>
              <a:buFont typeface="Wingdings" panose="05000000000000000000" pitchFamily="2" charset="2"/>
              <a:buChar char="§"/>
            </a:pPr>
            <a:r>
              <a:rPr lang="en-IN" dirty="0"/>
              <a:t>Click on the dropdown arrow next to  dimension</a:t>
            </a:r>
          </a:p>
          <a:p>
            <a:pPr>
              <a:buFont typeface="Wingdings" panose="05000000000000000000" pitchFamily="2" charset="2"/>
              <a:buChar char="§"/>
            </a:pPr>
            <a:r>
              <a:rPr lang="en-IN" dirty="0"/>
              <a:t>Create Parameter</a:t>
            </a:r>
          </a:p>
        </p:txBody>
      </p:sp>
      <p:sp>
        <p:nvSpPr>
          <p:cNvPr id="4" name="Text Placeholder 3">
            <a:extLst>
              <a:ext uri="{FF2B5EF4-FFF2-40B4-BE49-F238E27FC236}">
                <a16:creationId xmlns:a16="http://schemas.microsoft.com/office/drawing/2014/main" id="{32680BEC-756A-D453-2243-2172217101DC}"/>
              </a:ext>
            </a:extLst>
          </p:cNvPr>
          <p:cNvSpPr>
            <a:spLocks noGrp="1"/>
          </p:cNvSpPr>
          <p:nvPr>
            <p:ph type="body" sz="half" idx="2"/>
          </p:nvPr>
        </p:nvSpPr>
        <p:spPr/>
        <p:txBody>
          <a:bodyPr/>
          <a:lstStyle/>
          <a:p>
            <a:endParaRPr lang="en-IN"/>
          </a:p>
        </p:txBody>
      </p:sp>
      <p:pic>
        <p:nvPicPr>
          <p:cNvPr id="6" name="Picture 5">
            <a:extLst>
              <a:ext uri="{FF2B5EF4-FFF2-40B4-BE49-F238E27FC236}">
                <a16:creationId xmlns:a16="http://schemas.microsoft.com/office/drawing/2014/main" id="{5A72E075-3751-C8D6-D1BE-95CC0C30D32B}"/>
              </a:ext>
            </a:extLst>
          </p:cNvPr>
          <p:cNvPicPr>
            <a:picLocks noChangeAspect="1"/>
          </p:cNvPicPr>
          <p:nvPr/>
        </p:nvPicPr>
        <p:blipFill>
          <a:blip r:embed="rId2"/>
          <a:stretch>
            <a:fillRect/>
          </a:stretch>
        </p:blipFill>
        <p:spPr>
          <a:xfrm>
            <a:off x="412510" y="1620895"/>
            <a:ext cx="5200875" cy="4760656"/>
          </a:xfrm>
          <a:prstGeom prst="rect">
            <a:avLst/>
          </a:prstGeom>
        </p:spPr>
      </p:pic>
    </p:spTree>
    <p:extLst>
      <p:ext uri="{BB962C8B-B14F-4D97-AF65-F5344CB8AC3E}">
        <p14:creationId xmlns:p14="http://schemas.microsoft.com/office/powerpoint/2010/main" val="3065381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4DB448-06FC-B032-EDEA-F9B06543CC17}"/>
              </a:ext>
            </a:extLst>
          </p:cNvPr>
          <p:cNvPicPr>
            <a:picLocks noChangeAspect="1"/>
          </p:cNvPicPr>
          <p:nvPr/>
        </p:nvPicPr>
        <p:blipFill>
          <a:blip r:embed="rId2"/>
          <a:stretch>
            <a:fillRect/>
          </a:stretch>
        </p:blipFill>
        <p:spPr>
          <a:xfrm>
            <a:off x="349078" y="742906"/>
            <a:ext cx="11493844" cy="5372188"/>
          </a:xfrm>
          <a:prstGeom prst="rect">
            <a:avLst/>
          </a:prstGeom>
        </p:spPr>
      </p:pic>
    </p:spTree>
    <p:extLst>
      <p:ext uri="{BB962C8B-B14F-4D97-AF65-F5344CB8AC3E}">
        <p14:creationId xmlns:p14="http://schemas.microsoft.com/office/powerpoint/2010/main" val="15927487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79BB7-5E9F-84CE-9B99-088C824CE58E}"/>
              </a:ext>
            </a:extLst>
          </p:cNvPr>
          <p:cNvSpPr>
            <a:spLocks noGrp="1"/>
          </p:cNvSpPr>
          <p:nvPr>
            <p:ph type="title"/>
          </p:nvPr>
        </p:nvSpPr>
        <p:spPr>
          <a:xfrm>
            <a:off x="769620" y="1185716"/>
            <a:ext cx="4486656" cy="1141497"/>
          </a:xfrm>
        </p:spPr>
        <p:txBody>
          <a:bodyPr/>
          <a:lstStyle/>
          <a:p>
            <a:r>
              <a:rPr lang="en-IN" dirty="0"/>
              <a:t>JOINS IN TABLEAU</a:t>
            </a:r>
          </a:p>
        </p:txBody>
      </p:sp>
      <p:sp>
        <p:nvSpPr>
          <p:cNvPr id="3" name="Content Placeholder 2">
            <a:extLst>
              <a:ext uri="{FF2B5EF4-FFF2-40B4-BE49-F238E27FC236}">
                <a16:creationId xmlns:a16="http://schemas.microsoft.com/office/drawing/2014/main" id="{78BD9667-9BE9-B430-26AE-D6BF3A085B68}"/>
              </a:ext>
            </a:extLst>
          </p:cNvPr>
          <p:cNvSpPr>
            <a:spLocks noGrp="1"/>
          </p:cNvSpPr>
          <p:nvPr>
            <p:ph idx="1"/>
          </p:nvPr>
        </p:nvSpPr>
        <p:spPr>
          <a:xfrm>
            <a:off x="6736080" y="1029902"/>
            <a:ext cx="4815840" cy="5023425"/>
          </a:xfrm>
        </p:spPr>
        <p:txBody>
          <a:bodyPr/>
          <a:lstStyle/>
          <a:p>
            <a:pPr marL="0" indent="0">
              <a:buNone/>
            </a:pPr>
            <a:r>
              <a:rPr lang="en-US" dirty="0"/>
              <a:t>In Tableau, </a:t>
            </a:r>
            <a:r>
              <a:rPr lang="en-US" b="1" dirty="0"/>
              <a:t>joins</a:t>
            </a:r>
            <a:r>
              <a:rPr lang="en-US" dirty="0"/>
              <a:t> are used to combine data from multiple tables (or data sources) based on common fields (columns) between them.</a:t>
            </a:r>
          </a:p>
          <a:p>
            <a:endParaRPr lang="en-US" dirty="0"/>
          </a:p>
          <a:p>
            <a:pPr marL="0" indent="0">
              <a:buNone/>
            </a:pPr>
            <a:r>
              <a:rPr lang="en-US" b="1" dirty="0"/>
              <a:t>Types of Joins in Tableau:</a:t>
            </a:r>
          </a:p>
          <a:p>
            <a:pPr marL="0" indent="0">
              <a:buNone/>
            </a:pPr>
            <a:endParaRPr lang="en-US" dirty="0"/>
          </a:p>
          <a:p>
            <a:pPr marL="0" indent="0">
              <a:buNone/>
            </a:pPr>
            <a:endParaRPr lang="en-IN" dirty="0"/>
          </a:p>
        </p:txBody>
      </p:sp>
      <p:sp>
        <p:nvSpPr>
          <p:cNvPr id="4" name="Text Placeholder 3">
            <a:extLst>
              <a:ext uri="{FF2B5EF4-FFF2-40B4-BE49-F238E27FC236}">
                <a16:creationId xmlns:a16="http://schemas.microsoft.com/office/drawing/2014/main" id="{249059BD-51CF-0BB3-4FCB-E9AB938EC739}"/>
              </a:ext>
            </a:extLst>
          </p:cNvPr>
          <p:cNvSpPr>
            <a:spLocks noGrp="1"/>
          </p:cNvSpPr>
          <p:nvPr>
            <p:ph type="body" sz="half" idx="2"/>
          </p:nvPr>
        </p:nvSpPr>
        <p:spPr/>
        <p:txBody>
          <a:bodyPr/>
          <a:lstStyle/>
          <a:p>
            <a:endParaRPr lang="en-IN" dirty="0"/>
          </a:p>
        </p:txBody>
      </p:sp>
      <p:pic>
        <p:nvPicPr>
          <p:cNvPr id="6" name="Picture 5">
            <a:extLst>
              <a:ext uri="{FF2B5EF4-FFF2-40B4-BE49-F238E27FC236}">
                <a16:creationId xmlns:a16="http://schemas.microsoft.com/office/drawing/2014/main" id="{82488733-AD92-47E2-87C0-614EB6F9AA0F}"/>
              </a:ext>
            </a:extLst>
          </p:cNvPr>
          <p:cNvPicPr>
            <a:picLocks noChangeAspect="1"/>
          </p:cNvPicPr>
          <p:nvPr/>
        </p:nvPicPr>
        <p:blipFill>
          <a:blip r:embed="rId2"/>
          <a:stretch>
            <a:fillRect/>
          </a:stretch>
        </p:blipFill>
        <p:spPr>
          <a:xfrm>
            <a:off x="6995549" y="3429000"/>
            <a:ext cx="4556371" cy="2814600"/>
          </a:xfrm>
          <a:prstGeom prst="rect">
            <a:avLst/>
          </a:prstGeom>
        </p:spPr>
      </p:pic>
      <p:pic>
        <p:nvPicPr>
          <p:cNvPr id="8" name="Picture 7">
            <a:extLst>
              <a:ext uri="{FF2B5EF4-FFF2-40B4-BE49-F238E27FC236}">
                <a16:creationId xmlns:a16="http://schemas.microsoft.com/office/drawing/2014/main" id="{AE5FB117-D30A-BC38-60AF-26FA1D36449E}"/>
              </a:ext>
            </a:extLst>
          </p:cNvPr>
          <p:cNvPicPr>
            <a:picLocks noChangeAspect="1"/>
          </p:cNvPicPr>
          <p:nvPr/>
        </p:nvPicPr>
        <p:blipFill>
          <a:blip r:embed="rId3"/>
          <a:stretch>
            <a:fillRect/>
          </a:stretch>
        </p:blipFill>
        <p:spPr>
          <a:xfrm>
            <a:off x="271467" y="2944593"/>
            <a:ext cx="5485090" cy="3416741"/>
          </a:xfrm>
          <a:prstGeom prst="rect">
            <a:avLst/>
          </a:prstGeom>
        </p:spPr>
      </p:pic>
    </p:spTree>
    <p:extLst>
      <p:ext uri="{BB962C8B-B14F-4D97-AF65-F5344CB8AC3E}">
        <p14:creationId xmlns:p14="http://schemas.microsoft.com/office/powerpoint/2010/main" val="9399563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C91CE-306D-3769-1A22-15C7B15BB890}"/>
              </a:ext>
            </a:extLst>
          </p:cNvPr>
          <p:cNvSpPr>
            <a:spLocks noGrp="1"/>
          </p:cNvSpPr>
          <p:nvPr>
            <p:ph type="title"/>
          </p:nvPr>
        </p:nvSpPr>
        <p:spPr>
          <a:xfrm>
            <a:off x="795361" y="1082841"/>
            <a:ext cx="4486656" cy="1141497"/>
          </a:xfrm>
        </p:spPr>
        <p:txBody>
          <a:bodyPr/>
          <a:lstStyle/>
          <a:p>
            <a:r>
              <a:rPr lang="en-IN" dirty="0"/>
              <a:t>Data blending</a:t>
            </a:r>
          </a:p>
        </p:txBody>
      </p:sp>
      <p:sp>
        <p:nvSpPr>
          <p:cNvPr id="3" name="Content Placeholder 2">
            <a:extLst>
              <a:ext uri="{FF2B5EF4-FFF2-40B4-BE49-F238E27FC236}">
                <a16:creationId xmlns:a16="http://schemas.microsoft.com/office/drawing/2014/main" id="{73BDE8CC-8888-8917-38ED-5B089608FEDE}"/>
              </a:ext>
            </a:extLst>
          </p:cNvPr>
          <p:cNvSpPr>
            <a:spLocks noGrp="1"/>
          </p:cNvSpPr>
          <p:nvPr>
            <p:ph idx="1"/>
          </p:nvPr>
        </p:nvSpPr>
        <p:spPr>
          <a:xfrm>
            <a:off x="6736080" y="1164656"/>
            <a:ext cx="5102994" cy="4888671"/>
          </a:xfrm>
        </p:spPr>
        <p:txBody>
          <a:bodyPr>
            <a:normAutofit lnSpcReduction="10000"/>
          </a:bodyPr>
          <a:lstStyle/>
          <a:p>
            <a:pPr marL="0" indent="0">
              <a:buNone/>
            </a:pPr>
            <a:r>
              <a:rPr lang="en-US" dirty="0"/>
              <a:t>Data blending in Tableau is the process of combining data from multiple data sources that are not directly linked, often because they don't share a common database or table.</a:t>
            </a:r>
          </a:p>
          <a:p>
            <a:pPr marL="0" indent="0">
              <a:buNone/>
            </a:pPr>
            <a:endParaRPr lang="en-US" dirty="0"/>
          </a:p>
          <a:p>
            <a:pPr marL="0" indent="0">
              <a:buNone/>
            </a:pPr>
            <a:r>
              <a:rPr lang="en-US" b="1" dirty="0"/>
              <a:t>How Data Blending Works in Tableau:</a:t>
            </a:r>
          </a:p>
          <a:p>
            <a:pPr marL="0" indent="0">
              <a:buNone/>
            </a:pPr>
            <a:endParaRPr lang="en-US" dirty="0"/>
          </a:p>
          <a:p>
            <a:pPr>
              <a:buFont typeface="Wingdings" panose="05000000000000000000" pitchFamily="2" charset="2"/>
              <a:buChar char="§"/>
            </a:pPr>
            <a:r>
              <a:rPr lang="en-US" dirty="0"/>
              <a:t>Set the Primary Data Source</a:t>
            </a:r>
          </a:p>
          <a:p>
            <a:pPr>
              <a:buFont typeface="Wingdings" panose="05000000000000000000" pitchFamily="2" charset="2"/>
              <a:buChar char="§"/>
            </a:pPr>
            <a:r>
              <a:rPr lang="en-US" dirty="0"/>
              <a:t>Add the Secondary Data Source</a:t>
            </a:r>
          </a:p>
          <a:p>
            <a:pPr>
              <a:buFont typeface="Wingdings" panose="05000000000000000000" pitchFamily="2" charset="2"/>
              <a:buChar char="§"/>
            </a:pPr>
            <a:r>
              <a:rPr lang="en-US" dirty="0"/>
              <a:t>Check the Common Fields (Blend Fields)</a:t>
            </a:r>
          </a:p>
          <a:p>
            <a:pPr>
              <a:buFont typeface="Wingdings" panose="05000000000000000000" pitchFamily="2" charset="2"/>
              <a:buChar char="§"/>
            </a:pPr>
            <a:r>
              <a:rPr lang="en-IN" dirty="0"/>
              <a:t>View the Results</a:t>
            </a:r>
          </a:p>
          <a:p>
            <a:pPr>
              <a:buFont typeface="Wingdings" panose="05000000000000000000" pitchFamily="2" charset="2"/>
              <a:buChar char="§"/>
            </a:pPr>
            <a:endParaRPr lang="en-IN" dirty="0"/>
          </a:p>
          <a:p>
            <a:pPr marL="0" indent="0">
              <a:buNone/>
            </a:pPr>
            <a:r>
              <a:rPr lang="en-IN" sz="1600" dirty="0">
                <a:solidFill>
                  <a:srgbClr val="FF0000"/>
                </a:solidFill>
              </a:rPr>
              <a:t>Data </a:t>
            </a:r>
            <a:r>
              <a:rPr lang="en-IN" sz="1600" dirty="0">
                <a:solidFill>
                  <a:srgbClr val="FF0000"/>
                </a:solidFill>
                <a:sym typeface="Wingdings" panose="05000000000000000000" pitchFamily="2" charset="2"/>
              </a:rPr>
              <a:t> New Data Source  Choose the secondary data</a:t>
            </a:r>
            <a:endParaRPr lang="en-IN" sz="1600" dirty="0">
              <a:solidFill>
                <a:srgbClr val="FF0000"/>
              </a:solidFill>
            </a:endParaRPr>
          </a:p>
        </p:txBody>
      </p:sp>
      <p:sp>
        <p:nvSpPr>
          <p:cNvPr id="4" name="Text Placeholder 3">
            <a:extLst>
              <a:ext uri="{FF2B5EF4-FFF2-40B4-BE49-F238E27FC236}">
                <a16:creationId xmlns:a16="http://schemas.microsoft.com/office/drawing/2014/main" id="{8AA6A77C-9F07-B528-BF32-267C0CC7131E}"/>
              </a:ext>
            </a:extLst>
          </p:cNvPr>
          <p:cNvSpPr>
            <a:spLocks noGrp="1"/>
          </p:cNvSpPr>
          <p:nvPr>
            <p:ph type="body" sz="half" idx="2"/>
          </p:nvPr>
        </p:nvSpPr>
        <p:spPr/>
        <p:txBody>
          <a:bodyPr/>
          <a:lstStyle/>
          <a:p>
            <a:endParaRPr lang="en-IN" dirty="0"/>
          </a:p>
        </p:txBody>
      </p:sp>
      <p:pic>
        <p:nvPicPr>
          <p:cNvPr id="6" name="Picture 5">
            <a:extLst>
              <a:ext uri="{FF2B5EF4-FFF2-40B4-BE49-F238E27FC236}">
                <a16:creationId xmlns:a16="http://schemas.microsoft.com/office/drawing/2014/main" id="{EA7F9EF7-EF9F-C1C4-1D25-526CD85FC6E5}"/>
              </a:ext>
            </a:extLst>
          </p:cNvPr>
          <p:cNvPicPr>
            <a:picLocks noChangeAspect="1"/>
          </p:cNvPicPr>
          <p:nvPr/>
        </p:nvPicPr>
        <p:blipFill>
          <a:blip r:embed="rId2"/>
          <a:stretch>
            <a:fillRect/>
          </a:stretch>
        </p:blipFill>
        <p:spPr>
          <a:xfrm>
            <a:off x="157841" y="2666198"/>
            <a:ext cx="5761696" cy="3520621"/>
          </a:xfrm>
          <a:prstGeom prst="rect">
            <a:avLst/>
          </a:prstGeom>
        </p:spPr>
      </p:pic>
    </p:spTree>
    <p:extLst>
      <p:ext uri="{BB962C8B-B14F-4D97-AF65-F5344CB8AC3E}">
        <p14:creationId xmlns:p14="http://schemas.microsoft.com/office/powerpoint/2010/main" val="2401373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27C4-90FF-BF34-726A-AC72DD474916}"/>
              </a:ext>
            </a:extLst>
          </p:cNvPr>
          <p:cNvSpPr>
            <a:spLocks noGrp="1"/>
          </p:cNvSpPr>
          <p:nvPr>
            <p:ph type="title"/>
          </p:nvPr>
        </p:nvSpPr>
        <p:spPr>
          <a:xfrm>
            <a:off x="769620" y="1224324"/>
            <a:ext cx="4486656" cy="1141497"/>
          </a:xfrm>
        </p:spPr>
        <p:txBody>
          <a:bodyPr/>
          <a:lstStyle/>
          <a:p>
            <a:r>
              <a:rPr lang="en-GB" dirty="0"/>
              <a:t>Importance of Visualization</a:t>
            </a:r>
          </a:p>
        </p:txBody>
      </p:sp>
      <p:sp>
        <p:nvSpPr>
          <p:cNvPr id="3" name="Content Placeholder 2">
            <a:extLst>
              <a:ext uri="{FF2B5EF4-FFF2-40B4-BE49-F238E27FC236}">
                <a16:creationId xmlns:a16="http://schemas.microsoft.com/office/drawing/2014/main" id="{A232F890-CBB2-C579-9EF3-1BA517AC3E11}"/>
              </a:ext>
            </a:extLst>
          </p:cNvPr>
          <p:cNvSpPr>
            <a:spLocks noGrp="1"/>
          </p:cNvSpPr>
          <p:nvPr>
            <p:ph idx="1"/>
          </p:nvPr>
        </p:nvSpPr>
        <p:spPr/>
        <p:txBody>
          <a:bodyPr/>
          <a:lstStyle/>
          <a:p>
            <a:r>
              <a:rPr lang="en-GB" dirty="0"/>
              <a:t>Humans process visual information 60,000 times faster than text.</a:t>
            </a:r>
          </a:p>
          <a:p>
            <a:endParaRPr lang="en-GB" dirty="0"/>
          </a:p>
          <a:p>
            <a:r>
              <a:rPr lang="en-GB" dirty="0"/>
              <a:t>Makes complex data more accessible and understandable.</a:t>
            </a:r>
          </a:p>
          <a:p>
            <a:endParaRPr lang="en-GB" dirty="0"/>
          </a:p>
          <a:p>
            <a:r>
              <a:rPr lang="en-GB" dirty="0"/>
              <a:t>Speeds up analysis process.</a:t>
            </a:r>
          </a:p>
          <a:p>
            <a:endParaRPr lang="en-GB" dirty="0"/>
          </a:p>
          <a:p>
            <a:r>
              <a:rPr lang="en-GB" dirty="0"/>
              <a:t>Visual data is often more engaging and memorable.</a:t>
            </a:r>
          </a:p>
          <a:p>
            <a:endParaRPr lang="en-GB" dirty="0"/>
          </a:p>
          <a:p>
            <a:r>
              <a:rPr lang="en-GB" dirty="0"/>
              <a:t>Supports Storytelling and Communication.</a:t>
            </a:r>
          </a:p>
          <a:p>
            <a:endParaRPr lang="en-GB" dirty="0"/>
          </a:p>
          <a:p>
            <a:endParaRPr lang="en-GB" dirty="0"/>
          </a:p>
        </p:txBody>
      </p:sp>
      <p:sp>
        <p:nvSpPr>
          <p:cNvPr id="4" name="Text Placeholder 3">
            <a:extLst>
              <a:ext uri="{FF2B5EF4-FFF2-40B4-BE49-F238E27FC236}">
                <a16:creationId xmlns:a16="http://schemas.microsoft.com/office/drawing/2014/main" id="{1785A9A5-98C3-1201-B25A-E69995AB0273}"/>
              </a:ext>
            </a:extLst>
          </p:cNvPr>
          <p:cNvSpPr>
            <a:spLocks noGrp="1"/>
          </p:cNvSpPr>
          <p:nvPr>
            <p:ph type="body" sz="half" idx="2"/>
          </p:nvPr>
        </p:nvSpPr>
        <p:spPr/>
        <p:txBody>
          <a:bodyPr/>
          <a:lstStyle/>
          <a:p>
            <a:endParaRPr lang="en-GB" dirty="0"/>
          </a:p>
        </p:txBody>
      </p:sp>
      <p:pic>
        <p:nvPicPr>
          <p:cNvPr id="10" name="Picture 9">
            <a:extLst>
              <a:ext uri="{FF2B5EF4-FFF2-40B4-BE49-F238E27FC236}">
                <a16:creationId xmlns:a16="http://schemas.microsoft.com/office/drawing/2014/main" id="{5F1CD3EC-6A57-8AC1-8A37-244A13331ACC}"/>
              </a:ext>
            </a:extLst>
          </p:cNvPr>
          <p:cNvPicPr>
            <a:picLocks noChangeAspect="1"/>
          </p:cNvPicPr>
          <p:nvPr/>
        </p:nvPicPr>
        <p:blipFill>
          <a:blip r:embed="rId2"/>
          <a:srcRect b="15908"/>
          <a:stretch/>
        </p:blipFill>
        <p:spPr>
          <a:xfrm>
            <a:off x="769620" y="2829296"/>
            <a:ext cx="4486656" cy="2804380"/>
          </a:xfrm>
          <a:prstGeom prst="rect">
            <a:avLst/>
          </a:prstGeom>
        </p:spPr>
      </p:pic>
    </p:spTree>
    <p:extLst>
      <p:ext uri="{BB962C8B-B14F-4D97-AF65-F5344CB8AC3E}">
        <p14:creationId xmlns:p14="http://schemas.microsoft.com/office/powerpoint/2010/main" val="4053103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7E21D-2A8C-6603-87FB-E71B114EF6EA}"/>
              </a:ext>
            </a:extLst>
          </p:cNvPr>
          <p:cNvSpPr>
            <a:spLocks noGrp="1"/>
          </p:cNvSpPr>
          <p:nvPr>
            <p:ph type="title"/>
          </p:nvPr>
        </p:nvSpPr>
        <p:spPr>
          <a:xfrm>
            <a:off x="769620" y="804672"/>
            <a:ext cx="4486656" cy="1141497"/>
          </a:xfrm>
        </p:spPr>
        <p:txBody>
          <a:bodyPr/>
          <a:lstStyle/>
          <a:p>
            <a:r>
              <a:rPr lang="en-GB" dirty="0"/>
              <a:t>History of visualization</a:t>
            </a:r>
          </a:p>
        </p:txBody>
      </p:sp>
      <p:sp>
        <p:nvSpPr>
          <p:cNvPr id="3" name="Content Placeholder 2">
            <a:extLst>
              <a:ext uri="{FF2B5EF4-FFF2-40B4-BE49-F238E27FC236}">
                <a16:creationId xmlns:a16="http://schemas.microsoft.com/office/drawing/2014/main" id="{4673FFFD-22D5-A915-8CF2-FFB458940754}"/>
              </a:ext>
            </a:extLst>
          </p:cNvPr>
          <p:cNvSpPr>
            <a:spLocks noGrp="1"/>
          </p:cNvSpPr>
          <p:nvPr>
            <p:ph idx="1"/>
          </p:nvPr>
        </p:nvSpPr>
        <p:spPr>
          <a:xfrm>
            <a:off x="6736080" y="1492468"/>
            <a:ext cx="4815840" cy="4560859"/>
          </a:xfrm>
        </p:spPr>
        <p:txBody>
          <a:bodyPr>
            <a:normAutofit/>
          </a:bodyPr>
          <a:lstStyle/>
          <a:p>
            <a:r>
              <a:rPr lang="en-GB" dirty="0"/>
              <a:t>The history of data visualization dates back centuries. Early forms of data visualization can be traced back to cave paintings, ancient maps, etc…</a:t>
            </a:r>
          </a:p>
          <a:p>
            <a:endParaRPr lang="en-GB" dirty="0"/>
          </a:p>
          <a:p>
            <a:r>
              <a:rPr lang="en-GB" dirty="0"/>
              <a:t>Ancient civilizations like the Egyptians used symbols and drawings to record information, primarily for astronomical and agricultural purposes.</a:t>
            </a:r>
          </a:p>
          <a:p>
            <a:pPr marL="0" indent="0">
              <a:buNone/>
            </a:pPr>
            <a:endParaRPr lang="en-GB" dirty="0"/>
          </a:p>
          <a:p>
            <a:r>
              <a:rPr lang="en-GB" sz="1800" b="1" u="sng" dirty="0"/>
              <a:t>Note: </a:t>
            </a:r>
            <a:r>
              <a:rPr lang="en-GB" sz="1800" b="1" dirty="0"/>
              <a:t>Cave paintings (30,000 BCE) - First known visual representations.</a:t>
            </a:r>
          </a:p>
        </p:txBody>
      </p:sp>
      <p:sp>
        <p:nvSpPr>
          <p:cNvPr id="4" name="Text Placeholder 3">
            <a:extLst>
              <a:ext uri="{FF2B5EF4-FFF2-40B4-BE49-F238E27FC236}">
                <a16:creationId xmlns:a16="http://schemas.microsoft.com/office/drawing/2014/main" id="{9E003ED8-69F4-3831-A26B-F6543C3D5130}"/>
              </a:ext>
            </a:extLst>
          </p:cNvPr>
          <p:cNvSpPr>
            <a:spLocks noGrp="1"/>
          </p:cNvSpPr>
          <p:nvPr>
            <p:ph type="body" sz="half" idx="2"/>
          </p:nvPr>
        </p:nvSpPr>
        <p:spPr/>
        <p:txBody>
          <a:bodyPr/>
          <a:lstStyle/>
          <a:p>
            <a:endParaRPr lang="en-GB"/>
          </a:p>
        </p:txBody>
      </p:sp>
      <p:pic>
        <p:nvPicPr>
          <p:cNvPr id="9" name="Picture 8" descr="A stone wall with drawings on it&#10;&#10;Description automatically generated">
            <a:extLst>
              <a:ext uri="{FF2B5EF4-FFF2-40B4-BE49-F238E27FC236}">
                <a16:creationId xmlns:a16="http://schemas.microsoft.com/office/drawing/2014/main" id="{4FFC9576-AD6C-D1FF-34FE-6DBFCBB10BC9}"/>
              </a:ext>
            </a:extLst>
          </p:cNvPr>
          <p:cNvPicPr>
            <a:picLocks noChangeAspect="1"/>
          </p:cNvPicPr>
          <p:nvPr/>
        </p:nvPicPr>
        <p:blipFill>
          <a:blip r:embed="rId2"/>
          <a:stretch>
            <a:fillRect/>
          </a:stretch>
        </p:blipFill>
        <p:spPr>
          <a:xfrm>
            <a:off x="1019081" y="2343806"/>
            <a:ext cx="4046483" cy="4046483"/>
          </a:xfrm>
          <a:prstGeom prst="rect">
            <a:avLst/>
          </a:prstGeom>
        </p:spPr>
      </p:pic>
    </p:spTree>
    <p:extLst>
      <p:ext uri="{BB962C8B-B14F-4D97-AF65-F5344CB8AC3E}">
        <p14:creationId xmlns:p14="http://schemas.microsoft.com/office/powerpoint/2010/main" val="3385932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0317DF-FEDD-78C5-9C27-7C045932760B}"/>
              </a:ext>
            </a:extLst>
          </p:cNvPr>
          <p:cNvSpPr>
            <a:spLocks noGrp="1"/>
          </p:cNvSpPr>
          <p:nvPr>
            <p:ph type="ctrTitle"/>
          </p:nvPr>
        </p:nvSpPr>
        <p:spPr>
          <a:xfrm>
            <a:off x="840828" y="232124"/>
            <a:ext cx="10583917" cy="871462"/>
          </a:xfrm>
        </p:spPr>
        <p:txBody>
          <a:bodyPr>
            <a:normAutofit fontScale="90000"/>
          </a:bodyPr>
          <a:lstStyle/>
          <a:p>
            <a:r>
              <a:rPr lang="en-GB" dirty="0"/>
              <a:t>Visualization tools</a:t>
            </a:r>
          </a:p>
        </p:txBody>
      </p:sp>
      <p:sp>
        <p:nvSpPr>
          <p:cNvPr id="6" name="Subtitle 5">
            <a:extLst>
              <a:ext uri="{FF2B5EF4-FFF2-40B4-BE49-F238E27FC236}">
                <a16:creationId xmlns:a16="http://schemas.microsoft.com/office/drawing/2014/main" id="{940534CA-6342-03B5-307E-EBA5A2CF8AC4}"/>
              </a:ext>
            </a:extLst>
          </p:cNvPr>
          <p:cNvSpPr>
            <a:spLocks noGrp="1"/>
          </p:cNvSpPr>
          <p:nvPr>
            <p:ph type="subTitle" idx="1"/>
          </p:nvPr>
        </p:nvSpPr>
        <p:spPr/>
        <p:txBody>
          <a:bodyPr/>
          <a:lstStyle/>
          <a:p>
            <a:endParaRPr lang="en-GB"/>
          </a:p>
        </p:txBody>
      </p:sp>
      <p:pic>
        <p:nvPicPr>
          <p:cNvPr id="8" name="Picture 7" descr="A screenshot of a computer&#10;&#10;Description automatically generated">
            <a:extLst>
              <a:ext uri="{FF2B5EF4-FFF2-40B4-BE49-F238E27FC236}">
                <a16:creationId xmlns:a16="http://schemas.microsoft.com/office/drawing/2014/main" id="{23B03D85-E196-F3F9-61B1-B19A78CE165D}"/>
              </a:ext>
            </a:extLst>
          </p:cNvPr>
          <p:cNvPicPr>
            <a:picLocks noChangeAspect="1"/>
          </p:cNvPicPr>
          <p:nvPr/>
        </p:nvPicPr>
        <p:blipFill>
          <a:blip r:embed="rId2"/>
          <a:stretch>
            <a:fillRect/>
          </a:stretch>
        </p:blipFill>
        <p:spPr>
          <a:xfrm>
            <a:off x="2003534" y="1496789"/>
            <a:ext cx="8258504" cy="4935434"/>
          </a:xfrm>
          <a:prstGeom prst="rect">
            <a:avLst/>
          </a:prstGeom>
        </p:spPr>
      </p:pic>
    </p:spTree>
    <p:extLst>
      <p:ext uri="{BB962C8B-B14F-4D97-AF65-F5344CB8AC3E}">
        <p14:creationId xmlns:p14="http://schemas.microsoft.com/office/powerpoint/2010/main" val="521824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394F6-4E5A-DB8F-1C7C-53D5C563C7AB}"/>
              </a:ext>
            </a:extLst>
          </p:cNvPr>
          <p:cNvSpPr>
            <a:spLocks noGrp="1"/>
          </p:cNvSpPr>
          <p:nvPr>
            <p:ph type="title"/>
          </p:nvPr>
        </p:nvSpPr>
        <p:spPr>
          <a:xfrm>
            <a:off x="769620" y="804672"/>
            <a:ext cx="4486656" cy="1141497"/>
          </a:xfrm>
        </p:spPr>
        <p:txBody>
          <a:bodyPr/>
          <a:lstStyle/>
          <a:p>
            <a:r>
              <a:rPr lang="en-GB" dirty="0"/>
              <a:t>What is Tableau ?</a:t>
            </a:r>
          </a:p>
        </p:txBody>
      </p:sp>
      <p:sp>
        <p:nvSpPr>
          <p:cNvPr id="3" name="Content Placeholder 2">
            <a:extLst>
              <a:ext uri="{FF2B5EF4-FFF2-40B4-BE49-F238E27FC236}">
                <a16:creationId xmlns:a16="http://schemas.microsoft.com/office/drawing/2014/main" id="{966178F4-4C62-76D1-880E-97A25E9E782A}"/>
              </a:ext>
            </a:extLst>
          </p:cNvPr>
          <p:cNvSpPr>
            <a:spLocks noGrp="1"/>
          </p:cNvSpPr>
          <p:nvPr>
            <p:ph idx="1"/>
          </p:nvPr>
        </p:nvSpPr>
        <p:spPr>
          <a:xfrm>
            <a:off x="6736080" y="1755228"/>
            <a:ext cx="4815840" cy="3988726"/>
          </a:xfrm>
        </p:spPr>
        <p:txBody>
          <a:bodyPr/>
          <a:lstStyle/>
          <a:p>
            <a:r>
              <a:rPr lang="en-GB" dirty="0"/>
              <a:t>Tableau is a popular data visualization and business intelligence software that helps people see and understand their data through interactive visualizations and dashboards.</a:t>
            </a:r>
          </a:p>
          <a:p>
            <a:endParaRPr lang="en-GB" dirty="0"/>
          </a:p>
          <a:p>
            <a:r>
              <a:rPr lang="en-GB" dirty="0"/>
              <a:t>Tableau is widely used in business intelligence, finance, healthcare, and other industries, helping professionals make data-driven decisions and communicate insights effectively.</a:t>
            </a:r>
          </a:p>
        </p:txBody>
      </p:sp>
      <p:sp>
        <p:nvSpPr>
          <p:cNvPr id="4" name="Text Placeholder 3">
            <a:extLst>
              <a:ext uri="{FF2B5EF4-FFF2-40B4-BE49-F238E27FC236}">
                <a16:creationId xmlns:a16="http://schemas.microsoft.com/office/drawing/2014/main" id="{B3D6DF21-B206-1648-E3EA-446B89DDC6A2}"/>
              </a:ext>
            </a:extLst>
          </p:cNvPr>
          <p:cNvSpPr>
            <a:spLocks noGrp="1"/>
          </p:cNvSpPr>
          <p:nvPr>
            <p:ph type="body" sz="half" idx="2"/>
          </p:nvPr>
        </p:nvSpPr>
        <p:spPr/>
        <p:txBody>
          <a:bodyPr/>
          <a:lstStyle/>
          <a:p>
            <a:endParaRPr lang="en-GB" dirty="0"/>
          </a:p>
        </p:txBody>
      </p:sp>
      <p:pic>
        <p:nvPicPr>
          <p:cNvPr id="6" name="Picture 5" descr="A group of colorful crosses&#10;&#10;Description automatically generated">
            <a:extLst>
              <a:ext uri="{FF2B5EF4-FFF2-40B4-BE49-F238E27FC236}">
                <a16:creationId xmlns:a16="http://schemas.microsoft.com/office/drawing/2014/main" id="{A4FC76C2-34E3-6C51-B1F7-259C2D6096A5}"/>
              </a:ext>
            </a:extLst>
          </p:cNvPr>
          <p:cNvPicPr>
            <a:picLocks noChangeAspect="1"/>
          </p:cNvPicPr>
          <p:nvPr/>
        </p:nvPicPr>
        <p:blipFill>
          <a:blip r:embed="rId2"/>
          <a:stretch>
            <a:fillRect/>
          </a:stretch>
        </p:blipFill>
        <p:spPr>
          <a:xfrm>
            <a:off x="769620" y="2779706"/>
            <a:ext cx="4578503" cy="2577043"/>
          </a:xfrm>
          <a:prstGeom prst="rect">
            <a:avLst/>
          </a:prstGeom>
        </p:spPr>
      </p:pic>
    </p:spTree>
    <p:extLst>
      <p:ext uri="{BB962C8B-B14F-4D97-AF65-F5344CB8AC3E}">
        <p14:creationId xmlns:p14="http://schemas.microsoft.com/office/powerpoint/2010/main" val="3098836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D37AF-58A6-8C37-6F70-7416E10D341E}"/>
              </a:ext>
            </a:extLst>
          </p:cNvPr>
          <p:cNvSpPr>
            <a:spLocks noGrp="1"/>
          </p:cNvSpPr>
          <p:nvPr>
            <p:ph type="title"/>
          </p:nvPr>
        </p:nvSpPr>
        <p:spPr>
          <a:xfrm>
            <a:off x="769620" y="804672"/>
            <a:ext cx="4486656" cy="1141497"/>
          </a:xfrm>
        </p:spPr>
        <p:txBody>
          <a:bodyPr/>
          <a:lstStyle/>
          <a:p>
            <a:r>
              <a:rPr lang="en-GB" dirty="0"/>
              <a:t>Why TABLEAU ?</a:t>
            </a:r>
          </a:p>
        </p:txBody>
      </p:sp>
      <p:sp>
        <p:nvSpPr>
          <p:cNvPr id="3" name="Content Placeholder 2">
            <a:extLst>
              <a:ext uri="{FF2B5EF4-FFF2-40B4-BE49-F238E27FC236}">
                <a16:creationId xmlns:a16="http://schemas.microsoft.com/office/drawing/2014/main" id="{8150E477-E18B-E264-BB93-67392AA458B0}"/>
              </a:ext>
            </a:extLst>
          </p:cNvPr>
          <p:cNvSpPr>
            <a:spLocks noGrp="1"/>
          </p:cNvSpPr>
          <p:nvPr>
            <p:ph idx="1"/>
          </p:nvPr>
        </p:nvSpPr>
        <p:spPr>
          <a:xfrm>
            <a:off x="6736080" y="1450428"/>
            <a:ext cx="4815840" cy="4677103"/>
          </a:xfrm>
        </p:spPr>
        <p:txBody>
          <a:bodyPr>
            <a:normAutofit fontScale="92500" lnSpcReduction="10000"/>
          </a:bodyPr>
          <a:lstStyle/>
          <a:p>
            <a:pPr>
              <a:lnSpc>
                <a:spcPct val="150000"/>
              </a:lnSpc>
            </a:pPr>
            <a:r>
              <a:rPr lang="en-GB" dirty="0"/>
              <a:t>Ease of Use</a:t>
            </a:r>
          </a:p>
          <a:p>
            <a:pPr>
              <a:lnSpc>
                <a:spcPct val="150000"/>
              </a:lnSpc>
            </a:pPr>
            <a:r>
              <a:rPr lang="en-GB" dirty="0"/>
              <a:t>Connects to almost any data source</a:t>
            </a:r>
          </a:p>
          <a:p>
            <a:pPr>
              <a:lnSpc>
                <a:spcPct val="150000"/>
              </a:lnSpc>
            </a:pPr>
            <a:r>
              <a:rPr lang="en-GB" dirty="0"/>
              <a:t>66 Data Sources</a:t>
            </a:r>
          </a:p>
          <a:p>
            <a:pPr>
              <a:lnSpc>
                <a:spcPct val="150000"/>
              </a:lnSpc>
            </a:pPr>
            <a:r>
              <a:rPr lang="en-GB" dirty="0"/>
              <a:t>Real-Time Analytics</a:t>
            </a:r>
          </a:p>
          <a:p>
            <a:pPr>
              <a:lnSpc>
                <a:spcPct val="150000"/>
              </a:lnSpc>
            </a:pPr>
            <a:r>
              <a:rPr lang="en-GB" dirty="0"/>
              <a:t>Advanced Visual Capabilities</a:t>
            </a:r>
          </a:p>
          <a:p>
            <a:pPr>
              <a:lnSpc>
                <a:spcPct val="150000"/>
              </a:lnSpc>
            </a:pPr>
            <a:r>
              <a:rPr lang="en-GB" dirty="0"/>
              <a:t>Handles large amounts of data efficiently</a:t>
            </a:r>
          </a:p>
          <a:p>
            <a:pPr>
              <a:lnSpc>
                <a:spcPct val="150000"/>
              </a:lnSpc>
            </a:pPr>
            <a:r>
              <a:rPr lang="en-GB" dirty="0"/>
              <a:t>Collaborative Sharing</a:t>
            </a:r>
          </a:p>
          <a:p>
            <a:pPr>
              <a:lnSpc>
                <a:spcPct val="150000"/>
              </a:lnSpc>
            </a:pPr>
            <a:r>
              <a:rPr lang="en-GB" dirty="0"/>
              <a:t>Tableau has a strong community</a:t>
            </a:r>
          </a:p>
          <a:p>
            <a:pPr>
              <a:lnSpc>
                <a:spcPct val="150000"/>
              </a:lnSpc>
            </a:pPr>
            <a:r>
              <a:rPr lang="en-GB" dirty="0"/>
              <a:t>Less time required to pull and prepare data</a:t>
            </a:r>
          </a:p>
          <a:p>
            <a:endParaRPr lang="en-GB" dirty="0"/>
          </a:p>
        </p:txBody>
      </p:sp>
      <p:sp>
        <p:nvSpPr>
          <p:cNvPr id="4" name="Text Placeholder 3">
            <a:extLst>
              <a:ext uri="{FF2B5EF4-FFF2-40B4-BE49-F238E27FC236}">
                <a16:creationId xmlns:a16="http://schemas.microsoft.com/office/drawing/2014/main" id="{C67E3305-F716-0FEE-90A2-D5E137E7B7FE}"/>
              </a:ext>
            </a:extLst>
          </p:cNvPr>
          <p:cNvSpPr>
            <a:spLocks noGrp="1"/>
          </p:cNvSpPr>
          <p:nvPr>
            <p:ph type="body" sz="half" idx="2"/>
          </p:nvPr>
        </p:nvSpPr>
        <p:spPr/>
        <p:txBody>
          <a:bodyPr/>
          <a:lstStyle/>
          <a:p>
            <a:endParaRPr lang="en-GB" dirty="0"/>
          </a:p>
        </p:txBody>
      </p:sp>
      <p:pic>
        <p:nvPicPr>
          <p:cNvPr id="6" name="Picture 5" descr="A hand holding a tablet and a pen&#10;&#10;Description automatically generated">
            <a:extLst>
              <a:ext uri="{FF2B5EF4-FFF2-40B4-BE49-F238E27FC236}">
                <a16:creationId xmlns:a16="http://schemas.microsoft.com/office/drawing/2014/main" id="{3288F340-CAC1-4DED-D322-15E1F0A6B1BF}"/>
              </a:ext>
            </a:extLst>
          </p:cNvPr>
          <p:cNvPicPr>
            <a:picLocks noChangeAspect="1"/>
          </p:cNvPicPr>
          <p:nvPr/>
        </p:nvPicPr>
        <p:blipFill>
          <a:blip r:embed="rId2"/>
          <a:srcRect t="8989" b="16528"/>
          <a:stretch/>
        </p:blipFill>
        <p:spPr>
          <a:xfrm>
            <a:off x="910426" y="2611871"/>
            <a:ext cx="4205044" cy="3132083"/>
          </a:xfrm>
          <a:prstGeom prst="rect">
            <a:avLst/>
          </a:prstGeom>
        </p:spPr>
      </p:pic>
    </p:spTree>
    <p:extLst>
      <p:ext uri="{BB962C8B-B14F-4D97-AF65-F5344CB8AC3E}">
        <p14:creationId xmlns:p14="http://schemas.microsoft.com/office/powerpoint/2010/main" val="1190402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C6382-C92A-72E8-D485-59555E8371D7}"/>
              </a:ext>
            </a:extLst>
          </p:cNvPr>
          <p:cNvSpPr>
            <a:spLocks noGrp="1"/>
          </p:cNvSpPr>
          <p:nvPr>
            <p:ph type="ctrTitle"/>
          </p:nvPr>
        </p:nvSpPr>
        <p:spPr>
          <a:xfrm>
            <a:off x="1600200" y="228600"/>
            <a:ext cx="8991600" cy="927538"/>
          </a:xfrm>
        </p:spPr>
        <p:txBody>
          <a:bodyPr>
            <a:normAutofit/>
          </a:bodyPr>
          <a:lstStyle/>
          <a:p>
            <a:r>
              <a:rPr lang="en-GB" sz="3200" dirty="0"/>
              <a:t>Tableau RANGE OF PRODUCTS</a:t>
            </a:r>
          </a:p>
        </p:txBody>
      </p:sp>
      <p:sp>
        <p:nvSpPr>
          <p:cNvPr id="6" name="Subtitle 5">
            <a:extLst>
              <a:ext uri="{FF2B5EF4-FFF2-40B4-BE49-F238E27FC236}">
                <a16:creationId xmlns:a16="http://schemas.microsoft.com/office/drawing/2014/main" id="{CFD4D9B1-7374-A19F-74EF-4916E8DB4305}"/>
              </a:ext>
            </a:extLst>
          </p:cNvPr>
          <p:cNvSpPr>
            <a:spLocks noGrp="1"/>
          </p:cNvSpPr>
          <p:nvPr>
            <p:ph type="subTitle" idx="1"/>
          </p:nvPr>
        </p:nvSpPr>
        <p:spPr/>
        <p:txBody>
          <a:bodyPr/>
          <a:lstStyle/>
          <a:p>
            <a:endParaRPr lang="en-GB"/>
          </a:p>
        </p:txBody>
      </p:sp>
      <p:pic>
        <p:nvPicPr>
          <p:cNvPr id="5" name="Content Placeholder 4" descr="A diagram of a computer network&#10;&#10;Description automatically generated">
            <a:extLst>
              <a:ext uri="{FF2B5EF4-FFF2-40B4-BE49-F238E27FC236}">
                <a16:creationId xmlns:a16="http://schemas.microsoft.com/office/drawing/2014/main" id="{93AE2EC4-AEC1-AF68-7A40-9ABA6D7BA6A8}"/>
              </a:ext>
            </a:extLst>
          </p:cNvPr>
          <p:cNvPicPr>
            <a:picLocks noGrp="1" noChangeAspect="1"/>
          </p:cNvPicPr>
          <p:nvPr>
            <p:ph idx="4294967295"/>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3651250" y="1487270"/>
            <a:ext cx="4889500" cy="4968875"/>
          </a:xfrm>
        </p:spPr>
      </p:pic>
    </p:spTree>
    <p:extLst>
      <p:ext uri="{BB962C8B-B14F-4D97-AF65-F5344CB8AC3E}">
        <p14:creationId xmlns:p14="http://schemas.microsoft.com/office/powerpoint/2010/main" val="1180712712"/>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TM10001115[[fn=Parcel]]</Template>
  <TotalTime>537</TotalTime>
  <Words>959</Words>
  <Application>Microsoft Office PowerPoint</Application>
  <PresentationFormat>Widescreen</PresentationFormat>
  <Paragraphs>189</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Aptos</vt:lpstr>
      <vt:lpstr>Arial</vt:lpstr>
      <vt:lpstr>Gill Sans MT</vt:lpstr>
      <vt:lpstr>Wingdings</vt:lpstr>
      <vt:lpstr>Parcel</vt:lpstr>
      <vt:lpstr>Tableau</vt:lpstr>
      <vt:lpstr>PowerPoint Presentation</vt:lpstr>
      <vt:lpstr>Data Visualization</vt:lpstr>
      <vt:lpstr>Importance of Visualization</vt:lpstr>
      <vt:lpstr>History of visualization</vt:lpstr>
      <vt:lpstr>Visualization tools</vt:lpstr>
      <vt:lpstr>What is Tableau ?</vt:lpstr>
      <vt:lpstr>Why TABLEAU ?</vt:lpstr>
      <vt:lpstr>Tableau RANGE OF PRODUCTS</vt:lpstr>
      <vt:lpstr>POWER BI Vs TABLEAU</vt:lpstr>
      <vt:lpstr>Tableau File Types &amp; Extensions </vt:lpstr>
      <vt:lpstr>Tableau Interface</vt:lpstr>
      <vt:lpstr>Connect</vt:lpstr>
      <vt:lpstr>Data TYPES</vt:lpstr>
      <vt:lpstr>Dimension &amp; Measure</vt:lpstr>
      <vt:lpstr>Tools Used</vt:lpstr>
      <vt:lpstr>Pivot table</vt:lpstr>
      <vt:lpstr>Export work from tableau</vt:lpstr>
      <vt:lpstr>Charts in tableau</vt:lpstr>
      <vt:lpstr>Line chart</vt:lpstr>
      <vt:lpstr>Bar chart</vt:lpstr>
      <vt:lpstr>Histogram</vt:lpstr>
      <vt:lpstr>Scatter plot</vt:lpstr>
      <vt:lpstr>Bubble chart</vt:lpstr>
      <vt:lpstr>Pie chart</vt:lpstr>
      <vt:lpstr>Dual axis chart</vt:lpstr>
      <vt:lpstr>Geospatial analysis</vt:lpstr>
      <vt:lpstr>Calculated fields</vt:lpstr>
      <vt:lpstr>PowerPoint Presentation</vt:lpstr>
      <vt:lpstr>Parameters </vt:lpstr>
      <vt:lpstr>PowerPoint Presentation</vt:lpstr>
      <vt:lpstr>JOINS IN TABLEAU</vt:lpstr>
      <vt:lpstr>Data blending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Krishna Krishna</dc:creator>
  <cp:lastModifiedBy>Krishna Krishna</cp:lastModifiedBy>
  <cp:revision>15</cp:revision>
  <dcterms:created xsi:type="dcterms:W3CDTF">2024-10-26T06:16:55Z</dcterms:created>
  <dcterms:modified xsi:type="dcterms:W3CDTF">2024-11-09T06:10:06Z</dcterms:modified>
</cp:coreProperties>
</file>